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CDE6-7C20-4E7A-A682-1A747EC680A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4FE1-01E2-4D24-8E87-6B68D4AA0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6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4FE1-01E2-4D24-8E87-6B68D4AA08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0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115E-A5A0-3AC7-0F4A-1B160D0B0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" y="2208095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Module summary</a:t>
            </a:r>
          </a:p>
        </p:txBody>
      </p:sp>
    </p:spTree>
    <p:extLst>
      <p:ext uri="{BB962C8B-B14F-4D97-AF65-F5344CB8AC3E}">
        <p14:creationId xmlns:p14="http://schemas.microsoft.com/office/powerpoint/2010/main" val="40687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64DA5-6D6B-4911-26B4-E1887F44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496377"/>
            <a:ext cx="8013031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8588A-4C44-3EA7-68B6-04E94A66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1162799"/>
            <a:ext cx="8061158" cy="28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E7B00-DB72-BAD0-196D-B4499136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65" y="635921"/>
            <a:ext cx="5636870" cy="33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E34FA-46BB-D0B2-C259-50D82F5D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63"/>
          <a:stretch/>
        </p:blipFill>
        <p:spPr>
          <a:xfrm>
            <a:off x="2893594" y="371227"/>
            <a:ext cx="3356811" cy="40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31EAB-8D80-0873-D30E-42B1730C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6" y="924644"/>
            <a:ext cx="7760368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5FC04-BB98-1105-EB53-38FA0F13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" y="791547"/>
            <a:ext cx="7519737" cy="35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F228E-1A01-D22F-BEE2-1C3D90C0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4" y="708615"/>
            <a:ext cx="7113764" cy="31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3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300F4-7698-CBF9-3AEE-1568D983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1" y="291268"/>
            <a:ext cx="5216008" cy="41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6727A-E9D1-B550-873E-A0DE9D73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" y="731202"/>
            <a:ext cx="7519737" cy="31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9CDEB3-D9CE-1ACF-8084-CCD806AB2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1" y="899193"/>
            <a:ext cx="2927849" cy="31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01535B-1BBB-6935-031A-99A247D3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7" y="1294032"/>
            <a:ext cx="7964905" cy="2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1D56A-F4E6-E68D-0F04-2387D3DC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" y="1175065"/>
            <a:ext cx="7784432" cy="27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4027E-DF23-DC65-029F-62792F8A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1" y="1000669"/>
            <a:ext cx="7961337" cy="28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F93A0-98FF-4727-C70E-12F80CB5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5" y="467480"/>
            <a:ext cx="6674170" cy="37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68A4E-BB3C-2360-4EB1-5D3C9456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1043077"/>
            <a:ext cx="8025063" cy="28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0286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3</Words>
  <Application>Microsoft Office PowerPoint</Application>
  <PresentationFormat>On-screen Show (16:9)</PresentationFormat>
  <Paragraphs>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GenAITheme3-whiteBG</vt:lpstr>
      <vt:lpstr>Module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2025-03-12T17:44:14Z</dcterms:created>
  <dcterms:modified xsi:type="dcterms:W3CDTF">2025-03-12T17:56:18Z</dcterms:modified>
</cp:coreProperties>
</file>