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EC904-BBF2-0B81-44F4-1C006A11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33" y="2196716"/>
            <a:ext cx="7614284" cy="553998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FF5900"/>
                </a:solidFill>
              </a:rPr>
              <a:t>Testing in Django</a:t>
            </a:r>
          </a:p>
        </p:txBody>
      </p:sp>
    </p:spTree>
    <p:extLst>
      <p:ext uri="{BB962C8B-B14F-4D97-AF65-F5344CB8AC3E}">
        <p14:creationId xmlns:p14="http://schemas.microsoft.com/office/powerpoint/2010/main" val="143008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EFB3B6-AF9B-2BAD-582A-783045BD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6"/>
          <a:stretch/>
        </p:blipFill>
        <p:spPr>
          <a:xfrm>
            <a:off x="830179" y="359383"/>
            <a:ext cx="7483642" cy="36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6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534E6E-08A7-D613-36E8-A491320D0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8" y="870380"/>
            <a:ext cx="8398042" cy="31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9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EACE6-B632-EBAA-12E7-96C0CE4D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32" y="1183131"/>
            <a:ext cx="7375358" cy="22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4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6A91A-BB57-5C6F-376D-65CF45E6C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169" y="873328"/>
            <a:ext cx="3415874" cy="339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7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E56B5C-024E-8673-9735-A6E216A02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30" y="861936"/>
            <a:ext cx="7260722" cy="341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0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4154CE-E1FC-E877-816C-BE64CB1B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05" y="551402"/>
            <a:ext cx="7158789" cy="338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1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43A7-F9CD-3CC5-4905-33B36287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tests.py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7151B-11F5-EA7D-81B2-B89704B5BE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17" b="2113"/>
          <a:stretch/>
        </p:blipFill>
        <p:spPr>
          <a:xfrm>
            <a:off x="286140" y="890336"/>
            <a:ext cx="8571719" cy="31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1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ED439-3C52-4452-8DF2-5D3A651D8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626702"/>
            <a:ext cx="7507705" cy="32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1820E8-0BFA-4C74-BD33-CBCAD760E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754981"/>
            <a:ext cx="7964905" cy="31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2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6A3208-3295-9B7D-6410-DFE19553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28269"/>
            <a:ext cx="8001000" cy="320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2353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8</TotalTime>
  <Words>6</Words>
  <Application>Microsoft Office PowerPoint</Application>
  <PresentationFormat>On-screen Show (16:9)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GenAITheme3-whiteBG</vt:lpstr>
      <vt:lpstr>Testing in Django</vt:lpstr>
      <vt:lpstr>PowerPoint Presentation</vt:lpstr>
      <vt:lpstr>PowerPoint Presentation</vt:lpstr>
      <vt:lpstr>PowerPoint Presentation</vt:lpstr>
      <vt:lpstr>PowerPoint Presentation</vt:lpstr>
      <vt:lpstr>tests.py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2025-03-12T17:56:34Z</dcterms:created>
  <dcterms:modified xsi:type="dcterms:W3CDTF">2025-03-12T18:05:04Z</dcterms:modified>
</cp:coreProperties>
</file>