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8A50F-2F85-39F0-37E8-59066F1E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979" y="2294751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Creating Templates</a:t>
            </a:r>
          </a:p>
        </p:txBody>
      </p:sp>
    </p:spTree>
    <p:extLst>
      <p:ext uri="{BB962C8B-B14F-4D97-AF65-F5344CB8AC3E}">
        <p14:creationId xmlns:p14="http://schemas.microsoft.com/office/powerpoint/2010/main" val="401240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E59A-0340-091D-9172-08F2D38D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about.html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980C1D-078E-D30A-D025-EBA06EF2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8" t="26852" r="15678" b="7917"/>
          <a:stretch/>
        </p:blipFill>
        <p:spPr>
          <a:xfrm>
            <a:off x="1913022" y="1034715"/>
            <a:ext cx="3729790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06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B5D2-66AB-EE9C-148E-C78D76E93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views.py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A69CD-D941-A388-FD69-34E457CC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9" t="38068" r="10480" b="14205"/>
          <a:stretch/>
        </p:blipFill>
        <p:spPr>
          <a:xfrm>
            <a:off x="764857" y="1395664"/>
            <a:ext cx="7614285" cy="15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6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7F5E16-EDCC-DEF6-A7BE-38B8B7093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478" y="754815"/>
            <a:ext cx="3761391" cy="333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0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095639-460B-1457-4720-C0CF507C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10" y="1240983"/>
            <a:ext cx="8097253" cy="266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8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22A60C-44F3-1449-93B4-E13D1C3E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4"/>
          <a:stretch/>
        </p:blipFill>
        <p:spPr>
          <a:xfrm>
            <a:off x="625642" y="238880"/>
            <a:ext cx="7892716" cy="402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4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3845C3-2593-1685-9404-E176C4E45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" y="1303202"/>
            <a:ext cx="8494295" cy="228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18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9526-B75A-4C8C-E0EA-0F9366C5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views.py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737A0C-0DFC-3DA9-1532-5CBDEAA2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2" t="30572"/>
          <a:stretch/>
        </p:blipFill>
        <p:spPr>
          <a:xfrm>
            <a:off x="571475" y="1022683"/>
            <a:ext cx="8061158" cy="272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0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FEC9A-23D7-24AF-8BA6-FCCB75954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2" y="985150"/>
            <a:ext cx="7916779" cy="26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2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8384-F77A-BFBD-29E8-415365E8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urls.py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B3925-63F1-A47F-D7E0-E9D0AE4246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50" t="28713" r="4210" b="13135"/>
          <a:stretch/>
        </p:blipFill>
        <p:spPr>
          <a:xfrm>
            <a:off x="478242" y="1277597"/>
            <a:ext cx="8187515" cy="235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AABC-01D0-75DD-186E-0B7E900F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settings.py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B2B96-53E5-3D66-1CB0-337086A34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9" t="25745" r="13605" b="8747"/>
          <a:stretch/>
        </p:blipFill>
        <p:spPr>
          <a:xfrm>
            <a:off x="1720516" y="1146008"/>
            <a:ext cx="5113421" cy="28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0409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</TotalTime>
  <Words>17</Words>
  <Application>Microsoft Office PowerPoint</Application>
  <PresentationFormat>On-screen Show (16:9)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GenAITheme3-whiteBG</vt:lpstr>
      <vt:lpstr>Creating Templates</vt:lpstr>
      <vt:lpstr>PowerPoint Presentation</vt:lpstr>
      <vt:lpstr>PowerPoint Presentation</vt:lpstr>
      <vt:lpstr>PowerPoint Presentation</vt:lpstr>
      <vt:lpstr>PowerPoint Presentation</vt:lpstr>
      <vt:lpstr>views.py</vt:lpstr>
      <vt:lpstr>PowerPoint Presentation</vt:lpstr>
      <vt:lpstr>urls.py</vt:lpstr>
      <vt:lpstr>settings.py</vt:lpstr>
      <vt:lpstr>about.html</vt:lpstr>
      <vt:lpstr>views.py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2025-03-12T15:39:36Z</dcterms:created>
  <dcterms:modified xsi:type="dcterms:W3CDTF">2025-03-12T17:33:53Z</dcterms:modified>
</cp:coreProperties>
</file>