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67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67" y="706"/>
      </p:cViewPr>
      <p:guideLst>
        <p:guide orient="horz" pos="2867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160-47C1-E321-15EA-D9F380424E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232" y="2208095"/>
            <a:ext cx="7772400" cy="553998"/>
          </a:xfrm>
        </p:spPr>
        <p:txBody>
          <a:bodyPr/>
          <a:lstStyle/>
          <a:p>
            <a:pPr algn="ctr"/>
            <a:r>
              <a:rPr lang="en-IN" sz="3600" dirty="0">
                <a:solidFill>
                  <a:srgbClr val="FF5900"/>
                </a:solidFill>
              </a:rPr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1802279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CEE9A61-A6E2-F80E-5611-B35C4AD4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970"/>
          <a:stretch/>
        </p:blipFill>
        <p:spPr>
          <a:xfrm>
            <a:off x="1464183" y="781773"/>
            <a:ext cx="5309595" cy="300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2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E5E4D6-BFE0-D5C2-AD7E-617CAF350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37" y="599827"/>
            <a:ext cx="6665495" cy="3428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987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24D970F6-DD01-6473-AB9C-DDA27109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115" y="502151"/>
            <a:ext cx="3428129" cy="39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5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6A8739-A9EE-C634-C5A8-091CAF443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05" y="1386795"/>
            <a:ext cx="7948158" cy="201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5199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05A60E-8E66-20A3-0251-4AA91E44ED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58" t="26298" r="5256" b="8747"/>
          <a:stretch/>
        </p:blipFill>
        <p:spPr>
          <a:xfrm>
            <a:off x="962527" y="878305"/>
            <a:ext cx="5486400" cy="282742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E097F39-7BE4-8DFA-74A2-C717B6076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3369947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22BECCD-75E3-A6DC-822F-603039505F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73" t="17454" r="10737"/>
          <a:stretch/>
        </p:blipFill>
        <p:spPr>
          <a:xfrm>
            <a:off x="1304548" y="980663"/>
            <a:ext cx="6148137" cy="318217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7E0B4D4-02B4-847E-9F90-5FC008E6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settings.py</a:t>
            </a:r>
          </a:p>
        </p:txBody>
      </p:sp>
    </p:spTree>
    <p:extLst>
      <p:ext uri="{BB962C8B-B14F-4D97-AF65-F5344CB8AC3E}">
        <p14:creationId xmlns:p14="http://schemas.microsoft.com/office/powerpoint/2010/main" val="903532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F2B04D8-1945-86F2-5648-CAF1A0D644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35"/>
          <a:stretch/>
        </p:blipFill>
        <p:spPr>
          <a:xfrm>
            <a:off x="908384" y="1421256"/>
            <a:ext cx="7327232" cy="23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627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3956D7-2B0F-43B8-5393-F8A9F4396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48" y="801979"/>
            <a:ext cx="6990347" cy="332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325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787433-F877-6422-2E02-792BF9EC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696" y="395290"/>
            <a:ext cx="6268608" cy="374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646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2D6C9BB-58BF-F50E-1B0B-24B7E57AF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619" y="311069"/>
            <a:ext cx="7764762" cy="382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013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FFE574-8019-8704-64A0-DCCDCFE9D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9" y="1236558"/>
            <a:ext cx="7772400" cy="2392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868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D7D903A-8352-25FC-0671-64B4FD1D0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911" y="860073"/>
            <a:ext cx="5358920" cy="34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8CE2AF-7C35-72D8-E205-53053D016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7" y="1187003"/>
            <a:ext cx="8008105" cy="2446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7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44966CF-6B90-A20B-FF97-0A4B8567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407" y="754428"/>
            <a:ext cx="4026436" cy="3634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457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844E51-D2C5-1005-6D33-9F3E7F3727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63" y="1286871"/>
            <a:ext cx="7351295" cy="256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93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5C1D1-DE1E-2452-4AC5-CF1BDC65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Templates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6092F5-8ED0-8EFA-5A6A-7047B83923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7" t="30706" r="2500"/>
          <a:stretch/>
        </p:blipFill>
        <p:spPr>
          <a:xfrm>
            <a:off x="324852" y="1239252"/>
            <a:ext cx="8710864" cy="219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8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42BB-267C-684B-9D8A-70B78C56B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/>
              <a:t>views.py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4D97DC-4229-C185-EF95-8E150F129E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07" t="22429" r="7458" b="10129"/>
          <a:stretch/>
        </p:blipFill>
        <p:spPr>
          <a:xfrm>
            <a:off x="688795" y="1103897"/>
            <a:ext cx="7766409" cy="293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11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274BAE-5605-21BF-E00A-2F1226930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5" y="1426040"/>
            <a:ext cx="7615989" cy="229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456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8528-AA28-C092-E805-5F613FEA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Templates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AC5A01-6AAB-8722-5486-42D8BCEB92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63" t="26315" r="6842"/>
          <a:stretch/>
        </p:blipFill>
        <p:spPr>
          <a:xfrm>
            <a:off x="439152" y="1371600"/>
            <a:ext cx="8265695" cy="219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86677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15</TotalTime>
  <Words>10</Words>
  <Application>Microsoft Office PowerPoint</Application>
  <PresentationFormat>On-screen Show (16:9)</PresentationFormat>
  <Paragraphs>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GenAITheme3-whiteBG</vt:lpstr>
      <vt:lpstr>Templates</vt:lpstr>
      <vt:lpstr>PowerPoint Presentation</vt:lpstr>
      <vt:lpstr>PowerPoint Presentation</vt:lpstr>
      <vt:lpstr>PowerPoint Presentation</vt:lpstr>
      <vt:lpstr>PowerPoint Presentation</vt:lpstr>
      <vt:lpstr>Templates</vt:lpstr>
      <vt:lpstr>views.py</vt:lpstr>
      <vt:lpstr>PowerPoint Presentation</vt:lpstr>
      <vt:lpstr>Templates</vt:lpstr>
      <vt:lpstr>PowerPoint Presentation</vt:lpstr>
      <vt:lpstr>PowerPoint Presentation</vt:lpstr>
      <vt:lpstr>PowerPoint Presentation</vt:lpstr>
      <vt:lpstr>PowerPoint Presentation</vt:lpstr>
      <vt:lpstr>Menu</vt:lpstr>
      <vt:lpstr>settings.py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1</cp:revision>
  <dcterms:created xsi:type="dcterms:W3CDTF">2025-03-12T17:16:53Z</dcterms:created>
  <dcterms:modified xsi:type="dcterms:W3CDTF">2025-03-12T17:32:21Z</dcterms:modified>
</cp:coreProperties>
</file>