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8" r:id="rId3"/>
    <p:sldId id="257" r:id="rId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9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D0A4-4FCA-4E78-50FC-26B7FB0FF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48" y="2017752"/>
            <a:ext cx="7772400" cy="553998"/>
          </a:xfrm>
        </p:spPr>
        <p:txBody>
          <a:bodyPr/>
          <a:lstStyle/>
          <a:p>
            <a:pPr algn="ctr"/>
            <a:r>
              <a:rPr lang="ta-IN" sz="3600" dirty="0">
                <a:solidFill>
                  <a:srgbClr val="FF5900"/>
                </a:solidFill>
              </a:rPr>
              <a:t>Creating templates in Django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85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2CEE-EA54-D502-B7B2-015585D6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0"/>
            <a:ext cx="7614284" cy="83208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ta-IN" sz="3200" dirty="0">
                <a:solidFill>
                  <a:srgbClr val="FF5900"/>
                </a:solidFill>
              </a:rPr>
              <a:t>In this video :</a:t>
            </a:r>
            <a:endParaRPr lang="en-IN" sz="3200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D1DD4-3A79-A1D9-3670-0C450D47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7982978" cy="2451633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a-IN" sz="2800" dirty="0"/>
              <a:t>Creating templates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a-IN" sz="2800" dirty="0"/>
              <a:t>Using templates to get data from a directory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a-IN" sz="2800" dirty="0"/>
              <a:t>Displaying data using a for loop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9668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6D0B-D16E-F2F0-0C25-6A070D361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92443"/>
          </a:xfrm>
        </p:spPr>
        <p:txBody>
          <a:bodyPr/>
          <a:lstStyle/>
          <a:p>
            <a:r>
              <a:rPr lang="ta-IN" sz="3200" dirty="0">
                <a:solidFill>
                  <a:srgbClr val="FF5900"/>
                </a:solidFill>
              </a:rPr>
              <a:t>Now you know</a:t>
            </a:r>
            <a:endParaRPr lang="en-IN" sz="3200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8FF1E-33B3-BB05-39F4-D4F80BE3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279088"/>
            <a:ext cx="7730314" cy="12926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a-IN" sz="2800" dirty="0"/>
              <a:t>How to return a webpage with dynamic data using templates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4760778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</TotalTime>
  <Words>37</Words>
  <Application>Microsoft Office PowerPoint</Application>
  <PresentationFormat>On-screen Show (16:9)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GenAITheme3-whiteBG</vt:lpstr>
      <vt:lpstr>Creating templates in Django</vt:lpstr>
      <vt:lpstr>In this video :</vt:lpstr>
      <vt:lpstr>Now you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2025-03-13T05:47:42Z</dcterms:created>
  <dcterms:modified xsi:type="dcterms:W3CDTF">2025-03-13T05:52:02Z</dcterms:modified>
</cp:coreProperties>
</file>