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8" r:id="rId3"/>
    <p:sldId id="257" r:id="rId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DBA4-1B7E-C44A-33B9-D5654147D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147" y="2017752"/>
            <a:ext cx="7772400" cy="553998"/>
          </a:xfrm>
        </p:spPr>
        <p:txBody>
          <a:bodyPr/>
          <a:lstStyle/>
          <a:p>
            <a:pPr algn="ctr"/>
            <a:r>
              <a:rPr lang="ta-IN" sz="3600" dirty="0">
                <a:solidFill>
                  <a:srgbClr val="FF5900"/>
                </a:solidFill>
              </a:rPr>
              <a:t>Mapping model objects to templates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4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6118-295B-3D34-8FDC-B87D88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92443"/>
          </a:xfrm>
        </p:spPr>
        <p:txBody>
          <a:bodyPr/>
          <a:lstStyle/>
          <a:p>
            <a:r>
              <a:rPr lang="ta-IN" sz="3200" dirty="0">
                <a:solidFill>
                  <a:srgbClr val="FF5900"/>
                </a:solidFill>
              </a:rPr>
              <a:t>In this video :</a:t>
            </a:r>
            <a:endParaRPr lang="en-IN" sz="3200" dirty="0">
              <a:solidFill>
                <a:srgbClr val="FF59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AD930D-4BBA-5C50-2CF6-E7AC1BE4E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1475" y="1174829"/>
            <a:ext cx="7888698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Creating a dynamic menu by passing a model object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to a template from a view </a:t>
            </a:r>
            <a:endParaRPr kumimoji="0" lang="ta-I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ta-I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Loop over an object and display its contents using a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for loop with Django template language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8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0CCA-4ADF-11EA-1A1E-48182914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92443"/>
          </a:xfrm>
        </p:spPr>
        <p:txBody>
          <a:bodyPr/>
          <a:lstStyle/>
          <a:p>
            <a:r>
              <a:rPr lang="ta-IN" sz="3200" dirty="0">
                <a:solidFill>
                  <a:srgbClr val="FF5900"/>
                </a:solidFill>
              </a:rPr>
              <a:t>Now you know</a:t>
            </a:r>
            <a:endParaRPr lang="en-IN" sz="3200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30FA9-2467-EC7F-3BBD-AF5F8F2E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304687"/>
            <a:ext cx="8151420" cy="214751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a-IN" sz="2400" dirty="0"/>
              <a:t>How to create a dynamic menu by passing a model object to a template from a view</a:t>
            </a:r>
          </a:p>
          <a:p>
            <a:pPr>
              <a:lnSpc>
                <a:spcPct val="150000"/>
              </a:lnSpc>
            </a:pPr>
            <a:endParaRPr lang="ta-I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a-IN" sz="2400" dirty="0"/>
              <a:t>How to use a for loop to display object contents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345125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</TotalTime>
  <Words>72</Words>
  <Application>Microsoft Office PowerPoint</Application>
  <PresentationFormat>On-screen Show (16:9)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Unicode MS</vt:lpstr>
      <vt:lpstr>Calibri</vt:lpstr>
      <vt:lpstr>GenAITheme3-whiteBG</vt:lpstr>
      <vt:lpstr>Mapping model objects to templates</vt:lpstr>
      <vt:lpstr>In this video :</vt:lpstr>
      <vt:lpstr>Now you know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2025-03-13T05:52:17Z</dcterms:created>
  <dcterms:modified xsi:type="dcterms:W3CDTF">2025-03-13T05:58:12Z</dcterms:modified>
</cp:coreProperties>
</file>