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9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606C-E4FB-3190-D7B3-F23E9CA2F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452" y="2140863"/>
            <a:ext cx="7772400" cy="553998"/>
          </a:xfrm>
        </p:spPr>
        <p:txBody>
          <a:bodyPr/>
          <a:lstStyle/>
          <a:p>
            <a:pPr algn="ctr"/>
            <a:r>
              <a:rPr lang="ta-IN" sz="3600" dirty="0">
                <a:solidFill>
                  <a:srgbClr val="FF5900"/>
                </a:solidFill>
              </a:rPr>
              <a:t>Template inheritance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245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47D476-5674-A9FB-7FAE-0FFD22902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8" y="492716"/>
            <a:ext cx="7315200" cy="342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CE3BE8-3F74-4E5E-9579-F32408A0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22" y="893013"/>
            <a:ext cx="7760368" cy="29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4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2460B-937B-FFAA-0E5C-815AA8D2F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67" y="1416769"/>
            <a:ext cx="8223466" cy="230996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3D8D240-0A99-5DFF-CC37-69A2DFD5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92443"/>
          </a:xfrm>
        </p:spPr>
        <p:txBody>
          <a:bodyPr/>
          <a:lstStyle/>
          <a:p>
            <a:r>
              <a:rPr lang="ta-IN" sz="3200" dirty="0">
                <a:solidFill>
                  <a:srgbClr val="FF5900"/>
                </a:solidFill>
              </a:rPr>
              <a:t>Template inheritance</a:t>
            </a:r>
            <a:endParaRPr lang="en-IN" sz="32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07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A70CA1-9FC7-F01D-9D8D-B66A2D719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75" y="1177657"/>
            <a:ext cx="7170745" cy="2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02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68B26F-E021-8C65-92B7-4DD994D5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63" y="711168"/>
            <a:ext cx="7098632" cy="31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8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F27ED5-2DFD-FB4A-8043-DFA7A675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695" y="690971"/>
            <a:ext cx="6688098" cy="356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8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A367EC-30CC-E919-0A02-70C6B0EA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74" y="1167712"/>
            <a:ext cx="8665348" cy="280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7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C7A16F-51A6-7703-0D9E-6A5BDFDE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83" y="596384"/>
            <a:ext cx="7291137" cy="33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67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84FCCD-46A1-CB2D-1E3D-037481FA9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58" y="1766274"/>
            <a:ext cx="7784005" cy="161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8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988A2B-67F7-C635-ED86-57D2F755C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7" y="1348051"/>
            <a:ext cx="8013032" cy="203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4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9A4CC9-4858-6B03-A85E-984288F8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4" y="865079"/>
            <a:ext cx="8330371" cy="315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2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4939A6-6F7F-669F-1B19-D80940B3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7" y="359195"/>
            <a:ext cx="5490513" cy="39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8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268D6-ACE9-D69D-79EE-4BF2EC2E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39" y="825950"/>
            <a:ext cx="8043522" cy="324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4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F12CBF-F813-6EBC-8BD3-58D4F7884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979" y="395289"/>
            <a:ext cx="3600507" cy="382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1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7588E2-5307-F5F8-14E1-A791BE01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8" y="551823"/>
            <a:ext cx="7230979" cy="308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7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FD7157-3779-CAD7-8D66-94AEDD78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20" y="762096"/>
            <a:ext cx="7868653" cy="296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2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86A253-4D4C-3CAF-8BBE-E1346378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509" y="443417"/>
            <a:ext cx="5208982" cy="362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5035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</TotalTime>
  <Words>4</Words>
  <Application>Microsoft Office PowerPoint</Application>
  <PresentationFormat>On-screen Show (16:9)</PresentationFormat>
  <Paragraphs>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GenAITheme3-whiteBG</vt:lpstr>
      <vt:lpstr>Template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Template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2025-03-13T06:10:12Z</dcterms:created>
  <dcterms:modified xsi:type="dcterms:W3CDTF">2025-03-13T06:16:39Z</dcterms:modified>
</cp:coreProperties>
</file>