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E9EE-9572-165B-2BC9-02F317370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74" y="2017752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Working with Template inheritance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4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DD5390-20A0-71AA-C5BF-211A9143D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0" y="1010225"/>
            <a:ext cx="7736305" cy="25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11821-CF5A-F996-7F5F-DB401389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2" y="791075"/>
            <a:ext cx="7351295" cy="29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F5F44-F310-A5DE-B012-95D7A612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3" y="1287092"/>
            <a:ext cx="8761080" cy="23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9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C626E-5FD4-7C82-C613-F21F8693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" y="1393528"/>
            <a:ext cx="8217568" cy="20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4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8F682-50D5-4AE9-52B4-ADA8B7F3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" t="11373" r="14574" b="12063"/>
          <a:stretch/>
        </p:blipFill>
        <p:spPr>
          <a:xfrm>
            <a:off x="1371599" y="794085"/>
            <a:ext cx="5727033" cy="33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1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4</Words>
  <Application>Microsoft Office PowerPoint</Application>
  <PresentationFormat>On-screen Show (16:9)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Working with Template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2025-03-13T05:58:31Z</dcterms:created>
  <dcterms:modified xsi:type="dcterms:W3CDTF">2025-03-13T06:01:41Z</dcterms:modified>
</cp:coreProperties>
</file>