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62E94-0255-B8A3-82FB-1C7DE2D1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294751"/>
            <a:ext cx="7772400" cy="553998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rgbClr val="FF5900"/>
                </a:solidFill>
              </a:rPr>
              <a:t>Working with template language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12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126BAFD-9DFE-5AE1-9E90-199BF0775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11" y="551701"/>
            <a:ext cx="4436377" cy="32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9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1570EE-FF64-519B-DD98-926916823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Variables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44E64-C221-0878-FDE5-069B6B28F5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232" r="17852"/>
          <a:stretch/>
        </p:blipFill>
        <p:spPr>
          <a:xfrm>
            <a:off x="571475" y="1597192"/>
            <a:ext cx="8083292" cy="138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504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EA75-9B8C-8D47-60D9-397E33F4E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Variables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7DE0E4-4EA3-B861-6DCC-5673846937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01" t="29350" r="19770" b="34959"/>
          <a:stretch/>
        </p:blipFill>
        <p:spPr>
          <a:xfrm>
            <a:off x="974559" y="1479885"/>
            <a:ext cx="6460958" cy="1479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60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53554-1C30-7A3E-23DF-3EC83C76B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Dot notation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56163F-639E-6F2F-69B3-124762AE24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99" t="30328" r="11875"/>
          <a:stretch/>
        </p:blipFill>
        <p:spPr>
          <a:xfrm>
            <a:off x="1797843" y="902369"/>
            <a:ext cx="5161547" cy="290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50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416B89-908D-55CF-5D6C-DB93727F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125" y="1010090"/>
            <a:ext cx="5017891" cy="253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C115A-2BDD-74EF-A142-98D8A80F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58" y="1339716"/>
            <a:ext cx="7495674" cy="209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740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1E0265-4E20-8AD2-B3C9-90371A343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84" y="1264074"/>
            <a:ext cx="7775231" cy="228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488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978-9E82-7D62-DD91-99E97E23B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User login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97549-75FC-5E70-31B2-2F1871EB8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570" y="961800"/>
            <a:ext cx="3896269" cy="321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93D0D5-4DD9-0430-4B85-284B0C5C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1" y="1380958"/>
            <a:ext cx="3648584" cy="238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1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5696C-C9B4-7C8F-C1C0-4E7269F9C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46" y="1063212"/>
            <a:ext cx="7813802" cy="27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384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CFE02E-51A8-0DB1-7301-ED29C76A3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83" y="539669"/>
            <a:ext cx="4967433" cy="317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59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B639AD-1E1D-B175-A6E0-DC8F2C4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091" y="1631190"/>
            <a:ext cx="7933818" cy="18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14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99F25-EC3C-0F7F-61EB-D671C49FF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Static Menu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970CA9-3BF0-C004-E3C6-7CFC8D6648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73" r="26294"/>
          <a:stretch/>
        </p:blipFill>
        <p:spPr>
          <a:xfrm>
            <a:off x="2084254" y="1287378"/>
            <a:ext cx="4376705" cy="278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58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3F870-2974-1AB1-8195-75AF8A68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Dynamic Menu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97692F-44AA-861F-13E3-F3F602D96F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258" b="6813"/>
          <a:stretch/>
        </p:blipFill>
        <p:spPr>
          <a:xfrm>
            <a:off x="1930265" y="1049755"/>
            <a:ext cx="5572227" cy="304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5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0A9FB-3724-C928-3558-2511E919B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Menu list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52CC7-5BFE-8247-D271-F801916257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829"/>
          <a:stretch/>
        </p:blipFill>
        <p:spPr>
          <a:xfrm>
            <a:off x="5317956" y="866684"/>
            <a:ext cx="3120671" cy="289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A6B447-DB8C-0BC7-B44A-5C719AC2B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03" y="1314650"/>
            <a:ext cx="4351572" cy="228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84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32E015-CFB5-1A7E-4AD9-B5229DC79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106" y="1071899"/>
            <a:ext cx="6713621" cy="299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26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87A9-6D25-97FA-D2A6-0572205A6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Arguments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18A8AF-0AA0-734B-D661-9B0C56093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021" y="1166336"/>
            <a:ext cx="3342401" cy="24980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AE8C2C-6A49-1A60-6A31-2503210E8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952" y="2124317"/>
            <a:ext cx="4912235" cy="894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784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16C62-88BC-CD81-BA16-D82E5F56E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ta-IN" dirty="0">
                <a:solidFill>
                  <a:srgbClr val="FF5900"/>
                </a:solidFill>
              </a:rPr>
              <a:t>Comments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4C0ED-8C3A-9103-5D5F-956648CF3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662" y="1153284"/>
            <a:ext cx="3834339" cy="2530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19798-C172-1705-0CFA-AD9BAD4EA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9" y="1460121"/>
            <a:ext cx="3811298" cy="222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2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9FD30D-D4BC-8F77-0E82-644F7BB3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316" y="1373328"/>
            <a:ext cx="7614284" cy="2396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369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EF1439-DEA1-8810-9B0F-AFD40DE6A2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4" y="515605"/>
            <a:ext cx="6836231" cy="34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9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C60E14-F35B-F4E7-06B6-72478249B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31" y="850357"/>
            <a:ext cx="6769847" cy="344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5DD483-4C0C-1935-DC68-ABACD1902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106" y="563731"/>
            <a:ext cx="6902324" cy="353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80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2191FE4-8EB4-DDD1-6813-FD0B5D44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32" y="862046"/>
            <a:ext cx="7880684" cy="31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99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45616E-0D64-1BA1-AC32-B527DB9F3D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626" b="10682"/>
          <a:stretch/>
        </p:blipFill>
        <p:spPr>
          <a:xfrm>
            <a:off x="2713121" y="455447"/>
            <a:ext cx="3717758" cy="34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554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FD91F7-C910-8531-2D87-4C3F689E4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15" y="467480"/>
            <a:ext cx="5245884" cy="358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08126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19</TotalTime>
  <Words>18</Words>
  <Application>Microsoft Office PowerPoint</Application>
  <PresentationFormat>On-screen Show (16:9)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GenAITheme3-whiteBG</vt:lpstr>
      <vt:lpstr>Working with template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Variables</vt:lpstr>
      <vt:lpstr>Variables</vt:lpstr>
      <vt:lpstr>Dot notation</vt:lpstr>
      <vt:lpstr>PowerPoint Presentation</vt:lpstr>
      <vt:lpstr>PowerPoint Presentation</vt:lpstr>
      <vt:lpstr>PowerPoint Presentation</vt:lpstr>
      <vt:lpstr>User login</vt:lpstr>
      <vt:lpstr>PowerPoint Presentation</vt:lpstr>
      <vt:lpstr>PowerPoint Presentation</vt:lpstr>
      <vt:lpstr>Static Menu</vt:lpstr>
      <vt:lpstr>Dynamic Menu</vt:lpstr>
      <vt:lpstr>Menu list</vt:lpstr>
      <vt:lpstr>PowerPoint Presentation</vt:lpstr>
      <vt:lpstr>Arguments</vt:lpstr>
      <vt:lpstr>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2025-03-13T05:27:27Z</dcterms:created>
  <dcterms:modified xsi:type="dcterms:W3CDTF">2025-03-13T05:47:16Z</dcterms:modified>
</cp:coreProperties>
</file>