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02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77E8-8A76-6438-5DAE-20EDF337C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7" y="2017752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Congratulations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6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3BFB5-A706-B32D-D6B4-3F79E065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2" y="1274734"/>
            <a:ext cx="5992326" cy="25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1A7D8-E27A-3C7C-6979-2643B92F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527636"/>
            <a:ext cx="6061488" cy="38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4DB9C-FE3C-930A-DE23-C68DED17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32" y="499367"/>
            <a:ext cx="5382322" cy="37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8DA72-58D5-3CB0-1DED-1E050E10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35" y="714958"/>
            <a:ext cx="4029307" cy="31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699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1</Words>
  <Application>Microsoft Office PowerPoint</Application>
  <PresentationFormat>On-screen Show (16:9)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Congratulations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2025-03-13T06:07:46Z</dcterms:created>
  <dcterms:modified xsi:type="dcterms:W3CDTF">2025-03-13T06:09:58Z</dcterms:modified>
</cp:coreProperties>
</file>