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F3E5F-A2C5-4087-66D0-FFC4223C6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7042" y="2017752"/>
            <a:ext cx="7772400" cy="553998"/>
          </a:xfrm>
        </p:spPr>
        <p:txBody>
          <a:bodyPr/>
          <a:lstStyle/>
          <a:p>
            <a:pPr algn="ctr"/>
            <a:r>
              <a:rPr lang="ta-IN" sz="3600" dirty="0">
                <a:solidFill>
                  <a:srgbClr val="FF5900"/>
                </a:solidFill>
              </a:rPr>
              <a:t>Course recap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66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1834F-84E6-170C-777B-011404F13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916" y="431385"/>
            <a:ext cx="6701784" cy="355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77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27C869-C3DB-62D6-57B8-E529CEEC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47" y="577067"/>
            <a:ext cx="7736305" cy="34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1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9F187DC-E222-0FCF-0F30-B7E9CAA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136" y="371226"/>
            <a:ext cx="6663591" cy="367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87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15DAD2-2630-A400-62FF-CD06F9125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5" y="359195"/>
            <a:ext cx="7502772" cy="391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17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0487A2-354C-E543-F05F-902FDFA9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73" y="335131"/>
            <a:ext cx="7012991" cy="38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0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94DC79-B684-5528-ED39-BE228B63F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73" y="383257"/>
            <a:ext cx="6802196" cy="37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BC3BFD-4FAE-9007-29E6-B67B88A4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16" y="227452"/>
            <a:ext cx="5366083" cy="4007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10140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2</Words>
  <Application>Microsoft Office PowerPoint</Application>
  <PresentationFormat>On-screen Show (16:9)</PresentationFormat>
  <Paragraphs>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Course 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2025-03-13T06:02:16Z</dcterms:created>
  <dcterms:modified xsi:type="dcterms:W3CDTF">2025-03-13T06:04:56Z</dcterms:modified>
</cp:coreProperties>
</file>