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626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7804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247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31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089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C82-0FA7-646D-4D54-DFBAE00D0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46EEE-5B8E-592E-EA5D-4049A10C6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04583-DB08-39C7-3CCB-AA5536C6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5E24-A76C-490E-BCE3-1CD1EB6DF9E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49AD1-0DBA-941A-5E15-95CD4819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E948-4EC6-8238-8AB5-A8C1D502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080A4-EECF-43F0-9766-EAB1D0C2D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15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26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Relationship Id="rId9" Type="http://schemas.microsoft.com/office/2007/relationships/hdphoto" Target="../media/hdphoto6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432E-C146-81B4-0946-DE5D7C3F1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2226" y="2571750"/>
            <a:ext cx="7156174" cy="1231106"/>
          </a:xfrm>
        </p:spPr>
        <p:txBody>
          <a:bodyPr/>
          <a:lstStyle/>
          <a:p>
            <a:r>
              <a:rPr lang="en-IN" sz="4000" dirty="0">
                <a:solidFill>
                  <a:srgbClr val="FF5900"/>
                </a:solidFill>
              </a:rPr>
              <a:t>Brushless DC (BLDC) Motor </a:t>
            </a:r>
          </a:p>
        </p:txBody>
      </p:sp>
    </p:spTree>
    <p:extLst>
      <p:ext uri="{BB962C8B-B14F-4D97-AF65-F5344CB8AC3E}">
        <p14:creationId xmlns:p14="http://schemas.microsoft.com/office/powerpoint/2010/main" val="415573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33F0-0367-76E9-BF70-BD9873E2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Content: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C3F1B-A6CF-DD42-4C3C-5AD6CDF4C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1213" y="793104"/>
            <a:ext cx="2895851" cy="3795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55A71C-9A58-C915-F570-8404827228A6}"/>
              </a:ext>
            </a:extLst>
          </p:cNvPr>
          <p:cNvSpPr txBox="1"/>
          <p:nvPr/>
        </p:nvSpPr>
        <p:spPr>
          <a:xfrm>
            <a:off x="761968" y="935106"/>
            <a:ext cx="4575346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Principle of BLDC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Types of BLDC Motor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Construction of BLDC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Working of BLDC Motors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Advantages, Disadvantages and Applications of BLDC Motor</a:t>
            </a:r>
          </a:p>
        </p:txBody>
      </p:sp>
    </p:spTree>
    <p:extLst>
      <p:ext uri="{BB962C8B-B14F-4D97-AF65-F5344CB8AC3E}">
        <p14:creationId xmlns:p14="http://schemas.microsoft.com/office/powerpoint/2010/main" val="330261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9309-BF4C-2BA4-2249-A8E421A1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What is BLDC Motor?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79A82-96D3-3C34-6890-74CC29340199}"/>
              </a:ext>
            </a:extLst>
          </p:cNvPr>
          <p:cNvSpPr txBox="1"/>
          <p:nvPr/>
        </p:nvSpPr>
        <p:spPr>
          <a:xfrm>
            <a:off x="761967" y="1310471"/>
            <a:ext cx="4008816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 brushless DC motor (known as BLDC) is a permanent magnet synchronous electric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motor which is driven by direct current (DC) electricity and it accomplishes electronically controlled commutation system.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Commutation is the process of producing rotational torque in the motor by changing phase currents through it at appropriate times.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60A05-50EC-FE96-1226-171B5ABBE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3749" y="1635523"/>
            <a:ext cx="344453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0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23BE27-28FB-1F95-0D83-12830A6E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Principle of BLDC Motor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94689-495E-D449-1A6C-F90F3B2A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5231330" cy="327833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BLDC motor works on the principle similar to that of a conventional DC motor, i.e., the Lorentz force law which states that </a:t>
            </a:r>
            <a:r>
              <a:rPr lang="en-US" sz="1600" b="1" dirty="0"/>
              <a:t>"whenever a current carrying conductor placed in a magnetic field it experiences a force".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a consequence of reaction force, the magnet will experience an equal and opposite force.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case BLDC motor, the current carrying conductor is stationary while the permanent magnet moves. </a:t>
            </a:r>
            <a:endParaRPr lang="en-IN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C740FE-94EF-CDA7-551B-AC0485BD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03749" y="1635523"/>
            <a:ext cx="3444538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5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25A3-DCCA-8444-820B-1C3AD566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Types of BLDC Motor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F41A-CA78-232C-DBF2-5C935CBA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298" y="1274083"/>
            <a:ext cx="6274938" cy="36933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Based on Design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In-runner brushless DC motor (also called inner rotor)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Out-runner brushless DC motor (also called outer rotor) </a:t>
            </a:r>
          </a:p>
          <a:p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Based on Use of Sensor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 err="1"/>
              <a:t>Sensored</a:t>
            </a:r>
            <a:r>
              <a:rPr lang="en-IN" sz="1600" dirty="0"/>
              <a:t> brushless DC motor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 err="1"/>
              <a:t>Sensorless</a:t>
            </a:r>
            <a:r>
              <a:rPr lang="en-IN" sz="1600" dirty="0"/>
              <a:t> brushless DC motor</a:t>
            </a:r>
          </a:p>
          <a:p>
            <a:r>
              <a:rPr lang="en-IN" sz="16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Based on Number of Poles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Single Pole brushless DC motor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Multi pole brushless DC motor</a:t>
            </a:r>
          </a:p>
          <a:p>
            <a:r>
              <a:rPr lang="en-IN" sz="16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tx2">
                    <a:lumMod val="75000"/>
                  </a:schemeClr>
                </a:solidFill>
              </a:rPr>
              <a:t>Based on Type of Power Signal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Sinusoidal brushless DC motor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/>
              <a:t>Trapezoidal brushless DC motor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563284-1A12-CBC2-3DAB-11E766B36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91551" y="3610259"/>
            <a:ext cx="2347163" cy="1729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C5040D-A3E0-519E-BF53-269B5D9DE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3457" y="1880369"/>
            <a:ext cx="2270957" cy="1767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BCBF5C-D5CA-55E6-79B7-A13DF135C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6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r="15113"/>
          <a:stretch/>
        </p:blipFill>
        <p:spPr>
          <a:xfrm>
            <a:off x="8714414" y="1880369"/>
            <a:ext cx="2324300" cy="176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561448-DBB0-77CB-A91B-B75E7485A0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6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3456" y="3648362"/>
            <a:ext cx="227095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0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A437EA-D9EF-CE06-FCDC-5BC0FFE5F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Construction of BLDC Motor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8EF1-43F3-470F-3A83-04E236D9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136610"/>
            <a:ext cx="5201511" cy="3647665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permanent magnets is attached to the rotor.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current-carrying conductors or armature windings are located on the stator.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They use electrical commutation to convert electrical energy into mechanical energy.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main design difference between a brushed and brushless motors is the replacement of mechanical commutator with an electric switch circuit.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BLDC Motor is a type of synchronous motor in the sense that the magnetic field generated by the stator and the rotor revolve at the same frequency.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B3A6E-6D74-E900-9BF9-4310A9FA77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AE8"/>
              </a:clrFrom>
              <a:clrTo>
                <a:srgbClr val="ECEAE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b="7020"/>
          <a:stretch/>
        </p:blipFill>
        <p:spPr>
          <a:xfrm>
            <a:off x="8189843" y="1201266"/>
            <a:ext cx="3740097" cy="32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3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1A4-52D7-0FB0-66E0-A723AFF83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Construction of BLDC Motor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F3A92-FC0D-E73D-3E1C-260479FA7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8" y="1017340"/>
            <a:ext cx="5768041" cy="475566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Brushless motor does not have any current carrying commutators.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field inside a brushless motor is switched through an amplifier which is triggered by the commutating device like an optical encoder.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Out runner -</a:t>
            </a:r>
            <a:r>
              <a:rPr lang="en-US" sz="1600" dirty="0"/>
              <a:t> The field magnet is a drum rotor which rotates around the stator. This style is preferred for applications that require high torque and where high rpm isn't a requirement.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 runner -</a:t>
            </a:r>
            <a:r>
              <a:rPr lang="en-US" sz="1600" dirty="0"/>
              <a:t>The stator is a fixed drum in which the field magnet rotates. This motor is known for producing less torque than the out runner style, but is capable of spinning at very high rpm.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01A86-BDF1-CA93-1429-C88C5FAC63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CEAE8"/>
              </a:clrFrom>
              <a:clrTo>
                <a:srgbClr val="ECEAE8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b="7020"/>
          <a:stretch/>
        </p:blipFill>
        <p:spPr>
          <a:xfrm>
            <a:off x="8189843" y="1201266"/>
            <a:ext cx="3740097" cy="327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6780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41</TotalTime>
  <Words>442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GenAITheme3-whiteBG</vt:lpstr>
      <vt:lpstr>Brushless DC (BLDC) Motor </vt:lpstr>
      <vt:lpstr>Content:</vt:lpstr>
      <vt:lpstr>What is BLDC Motor?</vt:lpstr>
      <vt:lpstr>Principle of BLDC Motor </vt:lpstr>
      <vt:lpstr>Types of BLDC Motor </vt:lpstr>
      <vt:lpstr>Construction of BLDC Motor </vt:lpstr>
      <vt:lpstr>Construction of BLDC Motor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8</cp:revision>
  <dcterms:created xsi:type="dcterms:W3CDTF">2025-02-12T06:16:06Z</dcterms:created>
  <dcterms:modified xsi:type="dcterms:W3CDTF">2025-03-25T07:48:26Z</dcterms:modified>
</cp:coreProperties>
</file>