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270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35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487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9096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64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A717-5302-8857-636D-524BBA5C1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252F1-9479-61F6-49D9-9683D9135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1350-8AFF-C26B-278E-D1651917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89BBC-B998-4C06-B012-76B063FFADD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ABBC-232B-F226-F364-FF5614C0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4807E-8F01-E3AA-A280-757D8627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3518-24C4-41B6-8A0E-D1F8BC7D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9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537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9B31-CD6A-4D80-8426-AE20A477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281" y="2483306"/>
            <a:ext cx="10152379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Basic Understanding of electric vehicle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1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0F9C-D886-E0FD-CA81-3E8B3DAA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Basics of electrical engineering 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B336F-1C8F-DB15-B8E1-38746C5A4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462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AC VS DC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6582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5E36-280F-41DF-B5B6-0011E279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Direct Current 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D4ACF-6FF0-F459-CB79-A88720DC678B}"/>
              </a:ext>
            </a:extLst>
          </p:cNvPr>
          <p:cNvSpPr txBox="1"/>
          <p:nvPr/>
        </p:nvSpPr>
        <p:spPr>
          <a:xfrm>
            <a:off x="761967" y="1446000"/>
            <a:ext cx="6097656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DC provides a constant voltage or current.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flow of charge that flows only in one direction.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8E065-CA01-37C4-5B74-E2259082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AED"/>
              </a:clrFrom>
              <a:clrTo>
                <a:srgbClr val="EDEA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1034" y="1386365"/>
            <a:ext cx="3208298" cy="36274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B998222-FD3A-C510-72D0-AE529815DB58}"/>
              </a:ext>
            </a:extLst>
          </p:cNvPr>
          <p:cNvGrpSpPr/>
          <p:nvPr/>
        </p:nvGrpSpPr>
        <p:grpSpPr>
          <a:xfrm>
            <a:off x="1103244" y="2802833"/>
            <a:ext cx="4234070" cy="2683566"/>
            <a:chOff x="1103244" y="2802833"/>
            <a:chExt cx="4234070" cy="268356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4DA712-F629-7F7F-49E6-7220C56A20A7}"/>
                </a:ext>
              </a:extLst>
            </p:cNvPr>
            <p:cNvCxnSpPr/>
            <p:nvPr/>
          </p:nvCxnSpPr>
          <p:spPr>
            <a:xfrm>
              <a:off x="1103244" y="4731025"/>
              <a:ext cx="42340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3A54E0-00A5-FC4F-C6F7-EFE17FEEF675}"/>
                </a:ext>
              </a:extLst>
            </p:cNvPr>
            <p:cNvCxnSpPr/>
            <p:nvPr/>
          </p:nvCxnSpPr>
          <p:spPr>
            <a:xfrm>
              <a:off x="1103244" y="3551582"/>
              <a:ext cx="423407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0CFAC2-CAF2-13C7-5303-F4E8DE262E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244" y="2802833"/>
              <a:ext cx="0" cy="26835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F22F3B2-C382-836B-ACB0-F3E76923A6E9}"/>
              </a:ext>
            </a:extLst>
          </p:cNvPr>
          <p:cNvSpPr txBox="1"/>
          <p:nvPr/>
        </p:nvSpPr>
        <p:spPr>
          <a:xfrm rot="16200000">
            <a:off x="392476" y="395994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0DC59-874D-D435-A2A7-52F2648E315A}"/>
              </a:ext>
            </a:extLst>
          </p:cNvPr>
          <p:cNvSpPr txBox="1"/>
          <p:nvPr/>
        </p:nvSpPr>
        <p:spPr>
          <a:xfrm>
            <a:off x="4015408" y="48096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2DC092-3E60-9283-E949-CAD0CAFCD2E2}"/>
              </a:ext>
            </a:extLst>
          </p:cNvPr>
          <p:cNvCxnSpPr/>
          <p:nvPr/>
        </p:nvCxnSpPr>
        <p:spPr>
          <a:xfrm>
            <a:off x="4657885" y="5013799"/>
            <a:ext cx="327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58643F-78E5-8506-546A-C912D599CA66}"/>
              </a:ext>
            </a:extLst>
          </p:cNvPr>
          <p:cNvSpPr txBox="1"/>
          <p:nvPr/>
        </p:nvSpPr>
        <p:spPr>
          <a:xfrm>
            <a:off x="766977" y="2773334"/>
            <a:ext cx="319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D8F9B0-1BA9-A7BC-D35B-1426C63F6FD3}"/>
              </a:ext>
            </a:extLst>
          </p:cNvPr>
          <p:cNvSpPr txBox="1"/>
          <p:nvPr/>
        </p:nvSpPr>
        <p:spPr>
          <a:xfrm>
            <a:off x="795831" y="519883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70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E3BE-3362-BC1F-3719-902AAB64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8" y="362217"/>
            <a:ext cx="1444520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AC</a:t>
            </a:r>
            <a:endParaRPr lang="en-IN" sz="2800" b="1" dirty="0">
              <a:solidFill>
                <a:srgbClr val="FF59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B34ED0-B94C-CA85-B30D-2517070630FD}"/>
              </a:ext>
            </a:extLst>
          </p:cNvPr>
          <p:cNvSpPr txBox="1">
            <a:spLocks/>
          </p:cNvSpPr>
          <p:nvPr/>
        </p:nvSpPr>
        <p:spPr>
          <a:xfrm>
            <a:off x="761968" y="964135"/>
            <a:ext cx="74676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733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sz="1800" b="1" dirty="0">
                <a:solidFill>
                  <a:schemeClr val="tx2">
                    <a:lumMod val="75000"/>
                  </a:schemeClr>
                </a:solidFill>
              </a:rPr>
              <a:t>Alternating Current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3D7BA-65F7-5220-F3D1-8A6D7FF5F64D}"/>
              </a:ext>
            </a:extLst>
          </p:cNvPr>
          <p:cNvSpPr txBox="1"/>
          <p:nvPr/>
        </p:nvSpPr>
        <p:spPr>
          <a:xfrm>
            <a:off x="665922" y="1566053"/>
            <a:ext cx="5569153" cy="1195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flow of charge that changes direction periodically.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 can be produced using a device called an alternator.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Types: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E188C-7DBB-0FF1-C7FA-AC141E469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0186" y="2601740"/>
            <a:ext cx="5578323" cy="329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04295F-2F77-0964-7CC4-8312310A1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418" y="2601740"/>
            <a:ext cx="2535454" cy="1655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D3A0E6-34E6-6D2C-2213-DC7554275F23}"/>
              </a:ext>
            </a:extLst>
          </p:cNvPr>
          <p:cNvSpPr txBox="1"/>
          <p:nvPr/>
        </p:nvSpPr>
        <p:spPr>
          <a:xfrm>
            <a:off x="9072418" y="305966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+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4694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1ACA-BA44-033C-C494-97A7CE9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Ac Generation 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FBF0D-05A8-B1B3-D966-705140E61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9623" y="1384222"/>
            <a:ext cx="3696020" cy="3055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D6CAB-5083-10B9-63F6-ED1433647BDE}"/>
              </a:ext>
            </a:extLst>
          </p:cNvPr>
          <p:cNvSpPr txBox="1"/>
          <p:nvPr/>
        </p:nvSpPr>
        <p:spPr>
          <a:xfrm>
            <a:off x="761967" y="992438"/>
            <a:ext cx="6097656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we use 240 V , 50Hz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"frequency"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At generation level we generate only AC. </a:t>
            </a:r>
          </a:p>
        </p:txBody>
      </p:sp>
    </p:spTree>
    <p:extLst>
      <p:ext uri="{BB962C8B-B14F-4D97-AF65-F5344CB8AC3E}">
        <p14:creationId xmlns:p14="http://schemas.microsoft.com/office/powerpoint/2010/main" val="94924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85F1-D196-84C2-8FB6-6558D228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How Dc is generated?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A70D9-C119-394C-377F-628C75D3D873}"/>
              </a:ext>
            </a:extLst>
          </p:cNvPr>
          <p:cNvSpPr txBox="1"/>
          <p:nvPr/>
        </p:nvSpPr>
        <p:spPr>
          <a:xfrm>
            <a:off x="761966" y="1755410"/>
            <a:ext cx="9346129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 of a device called a rectifier that converts AC to DC.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Battery (Chemical Reaction 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 AC generator equipped with a device called a commutator can produce direct current </a:t>
            </a:r>
          </a:p>
        </p:txBody>
      </p:sp>
    </p:spTree>
    <p:extLst>
      <p:ext uri="{BB962C8B-B14F-4D97-AF65-F5344CB8AC3E}">
        <p14:creationId xmlns:p14="http://schemas.microsoft.com/office/powerpoint/2010/main" val="311424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63B1-3A85-44FD-EF9E-39EF3B5A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 VS DC</a:t>
            </a:r>
            <a:endParaRPr lang="en-IN" sz="2800" b="1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AAA925-46A1-4F5D-DF24-F88ACECA5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102581"/>
              </p:ext>
            </p:extLst>
          </p:nvPr>
        </p:nvGraphicFramePr>
        <p:xfrm>
          <a:off x="761967" y="948265"/>
          <a:ext cx="11095416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7708">
                  <a:extLst>
                    <a:ext uri="{9D8B030D-6E8A-4147-A177-3AD203B41FA5}">
                      <a16:colId xmlns:a16="http://schemas.microsoft.com/office/drawing/2014/main" val="1187521111"/>
                    </a:ext>
                  </a:extLst>
                </a:gridCol>
                <a:gridCol w="5547708">
                  <a:extLst>
                    <a:ext uri="{9D8B030D-6E8A-4147-A177-3AD203B41FA5}">
                      <a16:colId xmlns:a16="http://schemas.microsoft.com/office/drawing/2014/main" val="384145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DC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24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AC is safe to transfer longer distance even </a:t>
                      </a:r>
                    </a:p>
                    <a:p>
                      <a:pPr algn="l"/>
                      <a:r>
                        <a:rPr lang="en-US" sz="1600" dirty="0"/>
                        <a:t>between two cities, and maintain the electric </a:t>
                      </a:r>
                    </a:p>
                    <a:p>
                      <a:pPr algn="l"/>
                      <a:r>
                        <a:rPr lang="en-US" sz="1600" dirty="0"/>
                        <a:t>power </a:t>
                      </a:r>
                    </a:p>
                    <a:p>
                      <a:pPr algn="l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DC cannot travel for a very long distance. It </a:t>
                      </a:r>
                    </a:p>
                    <a:p>
                      <a:pPr algn="l"/>
                      <a:r>
                        <a:rPr lang="en-US" sz="1600" dirty="0"/>
                        <a:t>loses electric power.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21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 rotating magnets cause the change in </a:t>
                      </a:r>
                    </a:p>
                    <a:p>
                      <a:pPr algn="l"/>
                      <a:r>
                        <a:rPr lang="en-US" sz="1600" dirty="0"/>
                        <a:t>direction of electric flow.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 steady magnetism makes DC flow in a </a:t>
                      </a:r>
                    </a:p>
                    <a:p>
                      <a:pPr algn="l"/>
                      <a:r>
                        <a:rPr lang="en-US" sz="1600" dirty="0"/>
                        <a:t>single direction.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7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 frequency of AC is dependent upon the </a:t>
                      </a:r>
                    </a:p>
                    <a:p>
                      <a:pPr algn="l"/>
                      <a:r>
                        <a:rPr lang="en-US" sz="1600" dirty="0"/>
                        <a:t>country. But, generally, the frequency is 50 Hz </a:t>
                      </a:r>
                    </a:p>
                    <a:p>
                      <a:pPr algn="l"/>
                      <a:r>
                        <a:rPr lang="en-US" sz="1600" dirty="0"/>
                        <a:t>or 60 Hz.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DC has no frequency of zero frequency.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5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 AC the flow of current changes its direction </a:t>
                      </a:r>
                    </a:p>
                    <a:p>
                      <a:pPr algn="l"/>
                      <a:r>
                        <a:rPr lang="en-US" sz="1600" dirty="0"/>
                        <a:t>backwards periodically.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It flows in a single direction steadily.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2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Electrons in AC keep changing its directions — </a:t>
                      </a:r>
                    </a:p>
                    <a:p>
                      <a:pPr algn="l"/>
                      <a:r>
                        <a:rPr lang="en-US" sz="1600" dirty="0"/>
                        <a:t>backward and forward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Electrons only move in one direction — that is </a:t>
                      </a:r>
                    </a:p>
                    <a:p>
                      <a:pPr algn="l"/>
                      <a:r>
                        <a:rPr lang="en-US" sz="1600" dirty="0"/>
                        <a:t>forward.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1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Home Appliances, Commercial Usage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Electronics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30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2B90-54A5-33AF-8E53-98A94D4E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658156"/>
            <a:ext cx="2965207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20992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31</TotalTime>
  <Words>262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Basic Understanding of electric vehicle</vt:lpstr>
      <vt:lpstr>Basics of electrical engineering </vt:lpstr>
      <vt:lpstr>Direct Current </vt:lpstr>
      <vt:lpstr>AC</vt:lpstr>
      <vt:lpstr>Ac Generation </vt:lpstr>
      <vt:lpstr>How Dc is generated?</vt:lpstr>
      <vt:lpstr>AC VS DC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7</cp:revision>
  <dcterms:created xsi:type="dcterms:W3CDTF">2025-02-12T07:18:08Z</dcterms:created>
  <dcterms:modified xsi:type="dcterms:W3CDTF">2025-03-25T08:26:54Z</dcterms:modified>
</cp:coreProperties>
</file>