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42256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52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69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3932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67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64B2-8438-1BF6-778D-B03B964CA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540C18-55E5-1D70-A5E7-A356FA9AB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5C233-2DC1-0060-A12A-72106BB3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37DF-09B8-475E-9258-07D1A7B69492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B016B-C632-7FCF-D090-4B586E3C7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8765-6A7F-30D0-C719-44C66A51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752CA-F2CA-41E2-89AD-EFDBD60EFC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029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7FA6-3634-2271-5C9F-82268F8D1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7436" y="2571750"/>
            <a:ext cx="2239649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Inverter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3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48FB-82F8-70E7-9DFA-FC72E9FB7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Inverter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F5A13-2127-014D-C2CD-3FF7260D6F6F}"/>
              </a:ext>
            </a:extLst>
          </p:cNvPr>
          <p:cNvSpPr txBox="1"/>
          <p:nvPr/>
        </p:nvSpPr>
        <p:spPr>
          <a:xfrm>
            <a:off x="673376" y="1015162"/>
            <a:ext cx="10706928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 circuit that converts dc power into ac power at desired output voltage and frequency is called as Inverter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power input to the inverter is obtained from an existing power supply network or a battery, fuel cell, PV array, etc.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BJT's, PMOSFET's, ICBT's are mainly used - they can be turned off by the control of their base current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Switching off of the devices with the help of their gate or base current is called self commutation.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Applications: Induction heating, air craft power supplies, UPS, etc., </a:t>
            </a:r>
          </a:p>
        </p:txBody>
      </p:sp>
    </p:spTree>
    <p:extLst>
      <p:ext uri="{BB962C8B-B14F-4D97-AF65-F5344CB8AC3E}">
        <p14:creationId xmlns:p14="http://schemas.microsoft.com/office/powerpoint/2010/main" val="719015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7AC3-DEEA-9BBC-A691-EFFB1108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Half bridge Inverter- Working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FB6A3D-3C70-53BD-A0A7-2FA9CB53048B}"/>
              </a:ext>
            </a:extLst>
          </p:cNvPr>
          <p:cNvSpPr txBox="1"/>
          <p:nvPr/>
        </p:nvSpPr>
        <p:spPr>
          <a:xfrm>
            <a:off x="761967" y="1397675"/>
            <a:ext cx="9813268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Assumption: Thyristor conducts for the duration its gate pulse is present and commuted as soon as this pulse is removed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Single phase half bridge inverter consists of two SCP's, two diodes and three wire supply.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Main drawback of this half bridge inverter is that it requires 3-wire dc supply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203505-729F-6F54-C631-AD4D3BF7159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29000" contrast="-27000"/>
                    </a14:imgEffect>
                  </a14:imgLayer>
                </a14:imgProps>
              </a:ext>
            </a:extLst>
          </a:blip>
          <a:srcRect t="-188" b="10053"/>
          <a:stretch/>
        </p:blipFill>
        <p:spPr>
          <a:xfrm>
            <a:off x="3035136" y="3061252"/>
            <a:ext cx="6340389" cy="26239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139B84D-1F34-0FD0-7E19-DBAD0C18B5B4}"/>
              </a:ext>
            </a:extLst>
          </p:cNvPr>
          <p:cNvSpPr txBox="1"/>
          <p:nvPr/>
        </p:nvSpPr>
        <p:spPr>
          <a:xfrm>
            <a:off x="3483233" y="5685183"/>
            <a:ext cx="19191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1= half bridge inverter</a:t>
            </a: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52256-D146-4434-6470-2745BF22CD2B}"/>
              </a:ext>
            </a:extLst>
          </p:cNvPr>
          <p:cNvSpPr txBox="1"/>
          <p:nvPr/>
        </p:nvSpPr>
        <p:spPr>
          <a:xfrm>
            <a:off x="5600132" y="5685183"/>
            <a:ext cx="3775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Waveforms of gate pulses and output voltage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5299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8678C-E014-7813-BD8D-71413908A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Full bridge Inverter- Working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B32ED-0491-DFF2-CC96-BEA5C690A804}"/>
              </a:ext>
            </a:extLst>
          </p:cNvPr>
          <p:cNvSpPr txBox="1"/>
          <p:nvPr/>
        </p:nvSpPr>
        <p:spPr>
          <a:xfrm>
            <a:off x="761966" y="1318736"/>
            <a:ext cx="9544911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Single phase Full bridge inverter consists of four SCP's and four diodes.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number of thyristors and diodes is twice of that in a half bridge inverter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Each SCP's is connected with a feedback diode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4171F-FA47-8799-65B1-67DB0FCE2D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EAED"/>
              </a:clrFrom>
              <a:clrTo>
                <a:srgbClr val="EDEA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4000"/>
                    </a14:imgEffect>
                    <a14:imgEffect>
                      <a14:brightnessContrast bright="81000" contrast="70000"/>
                    </a14:imgEffect>
                  </a14:imgLayer>
                </a14:imgProps>
              </a:ext>
            </a:extLst>
          </a:blip>
          <a:srcRect b="1840"/>
          <a:stretch/>
        </p:blipFill>
        <p:spPr>
          <a:xfrm>
            <a:off x="1376724" y="2606268"/>
            <a:ext cx="7051659" cy="31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9089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71</TotalTime>
  <Words>209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Inverter</vt:lpstr>
      <vt:lpstr>Inverter</vt:lpstr>
      <vt:lpstr>Half bridge Inverter- Working </vt:lpstr>
      <vt:lpstr>Full bridge Inverter- Working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6</cp:revision>
  <dcterms:created xsi:type="dcterms:W3CDTF">2025-02-12T05:57:36Z</dcterms:created>
  <dcterms:modified xsi:type="dcterms:W3CDTF">2025-03-22T08:23:47Z</dcterms:modified>
</cp:coreProperties>
</file>