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178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252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1054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712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AD1D-C35C-DCD4-5121-194D3CB8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A8892-77CD-1F38-B4A9-B117DD85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361A4-5090-1B4C-198E-53E25D7A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289E-A054-91CF-F96F-0AE0C014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A946-913F-F5E7-740C-7D47FB74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1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039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B1F03F-D0A6-8599-A5C6-6E0038872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Classification of Power Semiconductor Switches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39D12-F63D-9B7A-8AB5-104BA71526C8}"/>
              </a:ext>
            </a:extLst>
          </p:cNvPr>
          <p:cNvSpPr txBox="1"/>
          <p:nvPr/>
        </p:nvSpPr>
        <p:spPr>
          <a:xfrm>
            <a:off x="761967" y="1279088"/>
            <a:ext cx="7973668" cy="3370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Based on number of terminals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1) Two-terminal devices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2) Three-terminal devices 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Based on the degree of controllability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1) Uncontrollable switches (Diodes)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2) Semi-Controllable switches (Thyristors)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IN" sz="1600" u="sng" dirty="0">
                <a:latin typeface="Arial" panose="020B0604020202020204" pitchFamily="34" charset="0"/>
                <a:cs typeface="Arial" panose="020B0604020202020204" pitchFamily="34" charset="0"/>
              </a:rPr>
              <a:t>Fully-controllable switches (BJT, MOSFET, IGBT, GTO)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A42C7B-7B1F-5691-71C7-7BFD1D696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brightnessContrast bright="7000" contras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56665" y="1865497"/>
            <a:ext cx="6428963" cy="203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9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B722-CFF5-7EFD-3609-397C164C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1430033" cy="984885"/>
          </a:xfrm>
        </p:spPr>
        <p:txBody>
          <a:bodyPr/>
          <a:lstStyle/>
          <a:p>
            <a:r>
              <a:rPr lang="en-US" sz="3200" b="1" dirty="0" err="1">
                <a:solidFill>
                  <a:srgbClr val="FF5900"/>
                </a:solidFill>
              </a:rPr>
              <a:t>Mosfet</a:t>
            </a:r>
            <a:r>
              <a:rPr lang="en-US" sz="3200" b="1" dirty="0">
                <a:solidFill>
                  <a:srgbClr val="FF5900"/>
                </a:solidFill>
              </a:rPr>
              <a:t> (Metal-oxide-semiconductor Field effect transistor)</a:t>
            </a:r>
            <a:endParaRPr lang="en-IN" sz="32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4532D3-2F15-1261-008B-09655E17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11000" contrast="2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9243" y="1347102"/>
            <a:ext cx="10146837" cy="399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BC95-5BC9-04A6-01CD-DC4D16BD8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IGBT (Insulated-gate Bipolar Transistor)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D9B5C-DEC5-A89F-FDD2-8FFDFBC53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5000"/>
                    </a14:imgEffect>
                    <a14:imgEffect>
                      <a14:brightnessContrast bright="18000" contras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24535" y="1440007"/>
            <a:ext cx="9342930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7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FA4B-705E-167B-082C-D2D798D2E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IGBT (Insulated-gate Bipolar Transistor)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BBF66-3364-56D9-D7B8-102DABE2B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6000"/>
                    </a14:imgEffect>
                    <a14:imgEffect>
                      <a14:brightnessContrast bright="8000" contrast="7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1869" y="1195842"/>
            <a:ext cx="6562930" cy="446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1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14E9-71DA-98F1-61C0-65778ACE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IGBT (Insulated-Gate Bipolar Transistor)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80E4A-8F85-757B-D345-90743123D853}"/>
              </a:ext>
            </a:extLst>
          </p:cNvPr>
          <p:cNvSpPr txBox="1"/>
          <p:nvPr/>
        </p:nvSpPr>
        <p:spPr>
          <a:xfrm>
            <a:off x="761967" y="1458532"/>
            <a:ext cx="8172450" cy="2303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Advantages: </a:t>
            </a:r>
          </a:p>
          <a:p>
            <a:pPr>
              <a:lnSpc>
                <a:spcPct val="150000"/>
              </a:lnSpc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Lower gate drive requirements; Low switching losses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Small snubber circuitry requirements; High input impedance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less On-state voltage drop and power loss.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Better Safe Operating Area </a:t>
            </a:r>
          </a:p>
        </p:txBody>
      </p:sp>
    </p:spTree>
    <p:extLst>
      <p:ext uri="{BB962C8B-B14F-4D97-AF65-F5344CB8AC3E}">
        <p14:creationId xmlns:p14="http://schemas.microsoft.com/office/powerpoint/2010/main" val="381666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EA1F-A084-1D2B-A2DA-5867A9F0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IGBT (Insulated-Gate Bipolar Transistor)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47B7A-A0AA-1936-0D43-A30F03EE91A7}"/>
              </a:ext>
            </a:extLst>
          </p:cNvPr>
          <p:cNvSpPr txBox="1"/>
          <p:nvPr/>
        </p:nvSpPr>
        <p:spPr>
          <a:xfrm>
            <a:off x="761967" y="1371421"/>
            <a:ext cx="6097656" cy="193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Disadvantages: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Latching-up Problem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High Turn Off time compared to MOSFET </a:t>
            </a:r>
          </a:p>
        </p:txBody>
      </p:sp>
    </p:spTree>
    <p:extLst>
      <p:ext uri="{BB962C8B-B14F-4D97-AF65-F5344CB8AC3E}">
        <p14:creationId xmlns:p14="http://schemas.microsoft.com/office/powerpoint/2010/main" val="102494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B9FDF9-2F43-4ACA-41EC-206DAF3150D8}"/>
              </a:ext>
            </a:extLst>
          </p:cNvPr>
          <p:cNvSpPr txBox="1"/>
          <p:nvPr/>
        </p:nvSpPr>
        <p:spPr>
          <a:xfrm>
            <a:off x="494470" y="1394794"/>
            <a:ext cx="10915651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Comparing the GTOs to SCRs, the GTO triumph the SCR due to their faster turn-offs, their use results in increased converter efficiency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On the side of the transistors, the IGBT which combines the advantages of the MOSFET and BJT seems to be the champion.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MOSFET has the highest switching speeds and has the potential to be the most effective parallel switch.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Summarily, the different power electronic switching devices although compete on several levels, still possess unique characteristics that make them suitable for very uniquely specific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385571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C1C3-6DA6-54C5-867C-43244C8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376" y="2571750"/>
            <a:ext cx="2865816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89106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58</TotalTime>
  <Words>222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GenAITheme3-whiteBG</vt:lpstr>
      <vt:lpstr>Classification of Power Semiconductor Switches</vt:lpstr>
      <vt:lpstr>Mosfet (Metal-oxide-semiconductor Field effect transistor)</vt:lpstr>
      <vt:lpstr>IGBT (Insulated-gate Bipolar Transistor)</vt:lpstr>
      <vt:lpstr>IGBT (Insulated-gate Bipolar Transistor)</vt:lpstr>
      <vt:lpstr>IGBT (Insulated-Gate Bipolar Transistor) </vt:lpstr>
      <vt:lpstr>IGBT (Insulated-Gate Bipolar Transistor)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2025-02-12T05:52:13Z</dcterms:created>
  <dcterms:modified xsi:type="dcterms:W3CDTF">2025-03-22T08:22:40Z</dcterms:modified>
</cp:coreProperties>
</file>