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F822D4-D427-455C-A3FF-782DBF0C0227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278979-57E4-47D8-8F19-F716E7A32645}">
      <dgm:prSet phldrT="[Text]"/>
      <dgm:spPr/>
      <dgm:t>
        <a:bodyPr/>
        <a:lstStyle/>
        <a:p>
          <a:r>
            <a:rPr lang="en-IN" dirty="0">
              <a:solidFill>
                <a:srgbClr val="FF5900"/>
              </a:solidFill>
            </a:rPr>
            <a:t>Voltage</a:t>
          </a:r>
        </a:p>
      </dgm:t>
    </dgm:pt>
    <dgm:pt modelId="{AB9925F2-6419-41A6-85DF-96B6B6211AE7}" type="parTrans" cxnId="{E18FA89F-4D10-4173-9BFA-9C4EDD9DE208}">
      <dgm:prSet/>
      <dgm:spPr/>
      <dgm:t>
        <a:bodyPr/>
        <a:lstStyle/>
        <a:p>
          <a:endParaRPr lang="en-IN"/>
        </a:p>
      </dgm:t>
    </dgm:pt>
    <dgm:pt modelId="{C77379E4-36E4-4304-AA07-4F62BFFC2116}" type="sibTrans" cxnId="{E18FA89F-4D10-4173-9BFA-9C4EDD9DE208}">
      <dgm:prSet/>
      <dgm:spPr/>
      <dgm:t>
        <a:bodyPr/>
        <a:lstStyle/>
        <a:p>
          <a:endParaRPr lang="en-IN"/>
        </a:p>
      </dgm:t>
    </dgm:pt>
    <dgm:pt modelId="{C10F2508-5AF8-4F58-9B7A-C429E362ACA5}">
      <dgm:prSet phldrT="[Text]"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Energy required to move a charge from one point to another </a:t>
          </a:r>
          <a:endParaRPr lang="en-IN" sz="1600" dirty="0"/>
        </a:p>
      </dgm:t>
    </dgm:pt>
    <dgm:pt modelId="{A6D9ADF9-25B3-440D-8D69-44BD4AD4930D}" type="parTrans" cxnId="{2DCFB6D3-F691-4F90-9E47-A14F5D6EB3DF}">
      <dgm:prSet/>
      <dgm:spPr/>
      <dgm:t>
        <a:bodyPr/>
        <a:lstStyle/>
        <a:p>
          <a:endParaRPr lang="en-IN"/>
        </a:p>
      </dgm:t>
    </dgm:pt>
    <dgm:pt modelId="{D1BA841E-2C30-47B2-A074-4409DC6A7889}" type="sibTrans" cxnId="{2DCFB6D3-F691-4F90-9E47-A14F5D6EB3DF}">
      <dgm:prSet/>
      <dgm:spPr/>
      <dgm:t>
        <a:bodyPr/>
        <a:lstStyle/>
        <a:p>
          <a:endParaRPr lang="en-IN"/>
        </a:p>
      </dgm:t>
    </dgm:pt>
    <dgm:pt modelId="{07C60982-C37A-4ECD-9D01-8A9D6CBD22E1}">
      <dgm:prSet phldrT="[Text]"/>
      <dgm:spPr/>
      <dgm:t>
        <a:bodyPr/>
        <a:lstStyle/>
        <a:p>
          <a:r>
            <a:rPr lang="en-IN" dirty="0">
              <a:solidFill>
                <a:srgbClr val="FF5900"/>
              </a:solidFill>
            </a:rPr>
            <a:t>Current</a:t>
          </a:r>
        </a:p>
      </dgm:t>
    </dgm:pt>
    <dgm:pt modelId="{7A168C0C-4870-4BB1-9157-504984872B7B}" type="parTrans" cxnId="{3EBE125A-8209-4FD7-A44E-522DB33CF88B}">
      <dgm:prSet/>
      <dgm:spPr/>
      <dgm:t>
        <a:bodyPr/>
        <a:lstStyle/>
        <a:p>
          <a:endParaRPr lang="en-IN"/>
        </a:p>
      </dgm:t>
    </dgm:pt>
    <dgm:pt modelId="{F80542B4-134C-4F26-B3E9-99975BE54B94}" type="sibTrans" cxnId="{3EBE125A-8209-4FD7-A44E-522DB33CF88B}">
      <dgm:prSet/>
      <dgm:spPr/>
      <dgm:t>
        <a:bodyPr/>
        <a:lstStyle/>
        <a:p>
          <a:endParaRPr lang="en-IN"/>
        </a:p>
      </dgm:t>
    </dgm:pt>
    <dgm:pt modelId="{05C723E7-A6A1-41C1-B419-E4552153E31A}">
      <dgm:prSet phldrT="[Text]"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The flow of charge in a conductor </a:t>
          </a:r>
          <a:endParaRPr lang="en-IN" sz="1600" dirty="0"/>
        </a:p>
      </dgm:t>
    </dgm:pt>
    <dgm:pt modelId="{07FFA511-536A-4A99-9D54-E931F1E023D1}" type="parTrans" cxnId="{D3215E15-0230-4E98-BC40-A47874B0E49A}">
      <dgm:prSet/>
      <dgm:spPr/>
      <dgm:t>
        <a:bodyPr/>
        <a:lstStyle/>
        <a:p>
          <a:endParaRPr lang="en-IN"/>
        </a:p>
      </dgm:t>
    </dgm:pt>
    <dgm:pt modelId="{4DDDA0A3-48D3-42B1-8051-67D9E9D63EE9}" type="sibTrans" cxnId="{D3215E15-0230-4E98-BC40-A47874B0E49A}">
      <dgm:prSet/>
      <dgm:spPr/>
      <dgm:t>
        <a:bodyPr/>
        <a:lstStyle/>
        <a:p>
          <a:endParaRPr lang="en-IN"/>
        </a:p>
      </dgm:t>
    </dgm:pt>
    <dgm:pt modelId="{21117000-E755-4A33-92FF-CF6628EBB49E}">
      <dgm:prSet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Units : Volts (V) </a:t>
          </a:r>
        </a:p>
      </dgm:t>
    </dgm:pt>
    <dgm:pt modelId="{6725C483-276D-42A2-8A4D-392890892E96}" type="parTrans" cxnId="{6E96FBA1-5F97-49D3-A923-7C263D1A6C4B}">
      <dgm:prSet/>
      <dgm:spPr/>
      <dgm:t>
        <a:bodyPr/>
        <a:lstStyle/>
        <a:p>
          <a:endParaRPr lang="en-IN"/>
        </a:p>
      </dgm:t>
    </dgm:pt>
    <dgm:pt modelId="{1FA3DD6F-3B93-465B-9B8C-D60F1AA00C2E}" type="sibTrans" cxnId="{6E96FBA1-5F97-49D3-A923-7C263D1A6C4B}">
      <dgm:prSet/>
      <dgm:spPr/>
      <dgm:t>
        <a:bodyPr/>
        <a:lstStyle/>
        <a:p>
          <a:endParaRPr lang="en-IN"/>
        </a:p>
      </dgm:t>
    </dgm:pt>
    <dgm:pt modelId="{04AF1C56-26A7-4188-BBA9-F8C6AAAB5D98}">
      <dgm:prSet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Measured using Voltmeter </a:t>
          </a:r>
        </a:p>
      </dgm:t>
    </dgm:pt>
    <dgm:pt modelId="{7932C354-CE04-405F-9043-E209F9D3EB77}" type="parTrans" cxnId="{D3C4227E-090A-40AF-B43C-E3362B5EDDBE}">
      <dgm:prSet/>
      <dgm:spPr/>
      <dgm:t>
        <a:bodyPr/>
        <a:lstStyle/>
        <a:p>
          <a:endParaRPr lang="en-IN"/>
        </a:p>
      </dgm:t>
    </dgm:pt>
    <dgm:pt modelId="{0657E777-9A5B-42DD-8FB2-1986CD200E7E}" type="sibTrans" cxnId="{D3C4227E-090A-40AF-B43C-E3362B5EDDBE}">
      <dgm:prSet/>
      <dgm:spPr/>
      <dgm:t>
        <a:bodyPr/>
        <a:lstStyle/>
        <a:p>
          <a:endParaRPr lang="en-IN"/>
        </a:p>
      </dgm:t>
    </dgm:pt>
    <dgm:pt modelId="{5565127F-B66F-4273-890E-6F761DE578A5}">
      <dgm:prSet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From Ohm's law   </a:t>
          </a:r>
          <a:r>
            <a:rPr lang="en-IN" sz="16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 = IR </a:t>
          </a:r>
        </a:p>
      </dgm:t>
    </dgm:pt>
    <dgm:pt modelId="{A7A518B4-A784-442E-8A04-DC0DC6F564C9}" type="parTrans" cxnId="{D5C2350A-0CE4-495F-B22E-03EBAC9604AD}">
      <dgm:prSet/>
      <dgm:spPr/>
      <dgm:t>
        <a:bodyPr/>
        <a:lstStyle/>
        <a:p>
          <a:endParaRPr lang="en-IN"/>
        </a:p>
      </dgm:t>
    </dgm:pt>
    <dgm:pt modelId="{7E3A1770-0447-4F5D-90CA-B20F25B458C4}" type="sibTrans" cxnId="{D5C2350A-0CE4-495F-B22E-03EBAC9604AD}">
      <dgm:prSet/>
      <dgm:spPr/>
      <dgm:t>
        <a:bodyPr/>
        <a:lstStyle/>
        <a:p>
          <a:endParaRPr lang="en-IN"/>
        </a:p>
      </dgm:t>
    </dgm:pt>
    <dgm:pt modelId="{C5751AA1-968F-41E7-BE5D-544AABDDC43C}">
      <dgm:prSet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Units : Ampere (A) </a:t>
          </a:r>
        </a:p>
      </dgm:t>
    </dgm:pt>
    <dgm:pt modelId="{7664C8B9-EC95-4B92-ADA3-50836819E6B8}" type="parTrans" cxnId="{5CF7C4D6-871A-4C91-B2D1-2E0962CE3955}">
      <dgm:prSet/>
      <dgm:spPr/>
      <dgm:t>
        <a:bodyPr/>
        <a:lstStyle/>
        <a:p>
          <a:endParaRPr lang="en-IN"/>
        </a:p>
      </dgm:t>
    </dgm:pt>
    <dgm:pt modelId="{CFDF0A27-C373-4FC0-BAB7-8E347071320C}" type="sibTrans" cxnId="{5CF7C4D6-871A-4C91-B2D1-2E0962CE3955}">
      <dgm:prSet/>
      <dgm:spPr/>
      <dgm:t>
        <a:bodyPr/>
        <a:lstStyle/>
        <a:p>
          <a:endParaRPr lang="en-IN"/>
        </a:p>
      </dgm:t>
    </dgm:pt>
    <dgm:pt modelId="{63BB8991-4C5E-46F9-A299-DDF166E12FA5}">
      <dgm:prSet custT="1"/>
      <dgm:spPr/>
      <dgm:t>
        <a:bodyPr/>
        <a:lstStyle/>
        <a:p>
          <a:r>
            <a:rPr lang="en-IN" sz="1600">
              <a:latin typeface="Arial" panose="020B0604020202020204" pitchFamily="34" charset="0"/>
              <a:cs typeface="Arial" panose="020B0604020202020204" pitchFamily="34" charset="0"/>
            </a:rPr>
            <a:t>Measured using Ammeter 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2043E41-5867-4571-BAF1-FA59A7069989}" type="parTrans" cxnId="{EDA18895-71B0-45E4-9801-ADA98EAF7D8A}">
      <dgm:prSet/>
      <dgm:spPr/>
      <dgm:t>
        <a:bodyPr/>
        <a:lstStyle/>
        <a:p>
          <a:endParaRPr lang="en-IN"/>
        </a:p>
      </dgm:t>
    </dgm:pt>
    <dgm:pt modelId="{7E3AEE44-68B7-47F7-85D5-97AA91231588}" type="sibTrans" cxnId="{EDA18895-71B0-45E4-9801-ADA98EAF7D8A}">
      <dgm:prSet/>
      <dgm:spPr/>
      <dgm:t>
        <a:bodyPr/>
        <a:lstStyle/>
        <a:p>
          <a:endParaRPr lang="en-IN"/>
        </a:p>
      </dgm:t>
    </dgm:pt>
    <mc:AlternateContent xmlns:mc="http://schemas.openxmlformats.org/markup-compatibility/2006">
      <mc:Choice xmlns:a14="http://schemas.microsoft.com/office/drawing/2010/main" Requires="a14">
        <dgm:pt modelId="{C85F05AC-0CFE-4532-B63E-219C724651BF}">
          <dgm:prSet custT="1"/>
          <dgm:spPr/>
          <dgm:t>
            <a:bodyPr/>
            <a:lstStyle/>
            <a:p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From Ohm's law   </a:t>
              </a:r>
              <a:r>
                <a:rPr lang="en-IN" sz="1600" i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= </a:t>
              </a:r>
              <a14:m>
                <m:oMath xmlns:m="http://schemas.openxmlformats.org/officeDocument/2006/math">
                  <m:f>
                    <m:fPr>
                      <m:ctrlPr>
                        <a:rPr lang="en-IN" sz="160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</m:ctrlPr>
                    </m:fPr>
                    <m:num>
                      <m:r>
                        <a:rPr lang="en-IN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num>
                    <m:den>
                      <m:r>
                        <a:rPr lang="en-IN" sz="1600" i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den>
                  </m:f>
                </m:oMath>
              </a14:m>
              <a:endParaRPr lang="en-IN" sz="1600" dirty="0"/>
            </a:p>
          </dgm:t>
        </dgm:pt>
      </mc:Choice>
      <mc:Fallback>
        <dgm:pt modelId="{C85F05AC-0CFE-4532-B63E-219C724651BF}">
          <dgm:prSet custT="1"/>
          <dgm:spPr/>
          <dgm:t>
            <a:bodyPr/>
            <a:lstStyle/>
            <a:p>
              <a:r>
                <a:rPr lang="en-IN" sz="1600" dirty="0">
                  <a:latin typeface="Arial" panose="020B0604020202020204" pitchFamily="34" charset="0"/>
                  <a:cs typeface="Arial" panose="020B0604020202020204" pitchFamily="34" charset="0"/>
                </a:rPr>
                <a:t>From Ohm's law   </a:t>
              </a:r>
              <a:r>
                <a:rPr lang="en-IN" sz="1600" i="1" dirty="0">
                  <a:solidFill>
                    <a:schemeClr val="accent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= </a:t>
              </a:r>
              <a:r>
                <a:rPr lang="en-IN" sz="1600" i="0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rPr>
                <a:t>𝑣/𝑅</a:t>
              </a:r>
              <a:endParaRPr lang="en-IN" sz="1600" dirty="0"/>
            </a:p>
          </dgm:t>
        </dgm:pt>
      </mc:Fallback>
    </mc:AlternateContent>
    <dgm:pt modelId="{6BD3A6B3-5B9B-444D-8F8A-6A4EB109934F}" type="parTrans" cxnId="{2965A83B-50E6-4BC8-B897-9CFF81390DAD}">
      <dgm:prSet/>
      <dgm:spPr/>
      <dgm:t>
        <a:bodyPr/>
        <a:lstStyle/>
        <a:p>
          <a:endParaRPr lang="en-IN"/>
        </a:p>
      </dgm:t>
    </dgm:pt>
    <dgm:pt modelId="{110870A1-8CC1-489C-ACDC-9FC1BE14EC8A}" type="sibTrans" cxnId="{2965A83B-50E6-4BC8-B897-9CFF81390DAD}">
      <dgm:prSet/>
      <dgm:spPr/>
      <dgm:t>
        <a:bodyPr/>
        <a:lstStyle/>
        <a:p>
          <a:endParaRPr lang="en-IN"/>
        </a:p>
      </dgm:t>
    </dgm:pt>
    <dgm:pt modelId="{522E0874-0A89-4A08-AC5C-F7D4ACD424D8}" type="pres">
      <dgm:prSet presAssocID="{B5F822D4-D427-455C-A3FF-782DBF0C0227}" presName="Name0" presStyleCnt="0">
        <dgm:presLayoutVars>
          <dgm:dir/>
          <dgm:animLvl val="lvl"/>
          <dgm:resizeHandles val="exact"/>
        </dgm:presLayoutVars>
      </dgm:prSet>
      <dgm:spPr/>
    </dgm:pt>
    <dgm:pt modelId="{2A25704D-3C4F-499D-82E6-9A39C8AB921A}" type="pres">
      <dgm:prSet presAssocID="{D5278979-57E4-47D8-8F19-F716E7A32645}" presName="linNode" presStyleCnt="0"/>
      <dgm:spPr/>
    </dgm:pt>
    <dgm:pt modelId="{66A51EE4-5BD2-4C91-AF5A-1F27F930990C}" type="pres">
      <dgm:prSet presAssocID="{D5278979-57E4-47D8-8F19-F716E7A32645}" presName="parTx" presStyleLbl="revTx" presStyleIdx="0" presStyleCnt="2">
        <dgm:presLayoutVars>
          <dgm:chMax val="1"/>
          <dgm:bulletEnabled val="1"/>
        </dgm:presLayoutVars>
      </dgm:prSet>
      <dgm:spPr/>
    </dgm:pt>
    <dgm:pt modelId="{7F1C59BB-2C9D-4725-9612-05F655872D31}" type="pres">
      <dgm:prSet presAssocID="{D5278979-57E4-47D8-8F19-F716E7A32645}" presName="bracket" presStyleLbl="parChTrans1D1" presStyleIdx="0" presStyleCnt="2"/>
      <dgm:spPr/>
    </dgm:pt>
    <dgm:pt modelId="{43ACDEBA-234F-429B-961F-B223E17592E4}" type="pres">
      <dgm:prSet presAssocID="{D5278979-57E4-47D8-8F19-F716E7A32645}" presName="spH" presStyleCnt="0"/>
      <dgm:spPr/>
    </dgm:pt>
    <dgm:pt modelId="{C0C6D6ED-4452-4C2A-9A76-080DA322EA58}" type="pres">
      <dgm:prSet presAssocID="{D5278979-57E4-47D8-8F19-F716E7A32645}" presName="desTx" presStyleLbl="node1" presStyleIdx="0" presStyleCnt="2">
        <dgm:presLayoutVars>
          <dgm:bulletEnabled val="1"/>
        </dgm:presLayoutVars>
      </dgm:prSet>
      <dgm:spPr/>
    </dgm:pt>
    <dgm:pt modelId="{FB10A06D-6FCE-4533-872F-ACC66CFD9FD7}" type="pres">
      <dgm:prSet presAssocID="{C77379E4-36E4-4304-AA07-4F62BFFC2116}" presName="spV" presStyleCnt="0"/>
      <dgm:spPr/>
    </dgm:pt>
    <dgm:pt modelId="{9010247E-EA86-485C-9761-40F4FFCDAF6D}" type="pres">
      <dgm:prSet presAssocID="{07C60982-C37A-4ECD-9D01-8A9D6CBD22E1}" presName="linNode" presStyleCnt="0"/>
      <dgm:spPr/>
    </dgm:pt>
    <dgm:pt modelId="{DBD9057E-9FFE-4C3D-90DD-7C52C5956E5C}" type="pres">
      <dgm:prSet presAssocID="{07C60982-C37A-4ECD-9D01-8A9D6CBD22E1}" presName="parTx" presStyleLbl="revTx" presStyleIdx="1" presStyleCnt="2">
        <dgm:presLayoutVars>
          <dgm:chMax val="1"/>
          <dgm:bulletEnabled val="1"/>
        </dgm:presLayoutVars>
      </dgm:prSet>
      <dgm:spPr/>
    </dgm:pt>
    <dgm:pt modelId="{13E69F25-0B78-4EA1-90C2-4B6D586770EE}" type="pres">
      <dgm:prSet presAssocID="{07C60982-C37A-4ECD-9D01-8A9D6CBD22E1}" presName="bracket" presStyleLbl="parChTrans1D1" presStyleIdx="1" presStyleCnt="2"/>
      <dgm:spPr/>
    </dgm:pt>
    <dgm:pt modelId="{F87C2FBD-4804-4A5C-8054-65EE7AC2B4FA}" type="pres">
      <dgm:prSet presAssocID="{07C60982-C37A-4ECD-9D01-8A9D6CBD22E1}" presName="spH" presStyleCnt="0"/>
      <dgm:spPr/>
    </dgm:pt>
    <dgm:pt modelId="{663363B0-FCC3-479A-8668-31CB11F146A1}" type="pres">
      <dgm:prSet presAssocID="{07C60982-C37A-4ECD-9D01-8A9D6CBD22E1}" presName="desTx" presStyleLbl="node1" presStyleIdx="1" presStyleCnt="2">
        <dgm:presLayoutVars>
          <dgm:bulletEnabled val="1"/>
        </dgm:presLayoutVars>
      </dgm:prSet>
      <dgm:spPr/>
    </dgm:pt>
  </dgm:ptLst>
  <dgm:cxnLst>
    <dgm:cxn modelId="{D5C2350A-0CE4-495F-B22E-03EBAC9604AD}" srcId="{D5278979-57E4-47D8-8F19-F716E7A32645}" destId="{5565127F-B66F-4273-890E-6F761DE578A5}" srcOrd="3" destOrd="0" parTransId="{A7A518B4-A784-442E-8A04-DC0DC6F564C9}" sibTransId="{7E3A1770-0447-4F5D-90CA-B20F25B458C4}"/>
    <dgm:cxn modelId="{20D57B0B-90BA-498A-BCEA-67C646DCABBE}" type="presOf" srcId="{63BB8991-4C5E-46F9-A299-DDF166E12FA5}" destId="{663363B0-FCC3-479A-8668-31CB11F146A1}" srcOrd="0" destOrd="2" presId="urn:diagrams.loki3.com/BracketList"/>
    <dgm:cxn modelId="{797D9410-F98F-4CA0-ABE8-2EBDF1EFB1AB}" type="presOf" srcId="{5565127F-B66F-4273-890E-6F761DE578A5}" destId="{C0C6D6ED-4452-4C2A-9A76-080DA322EA58}" srcOrd="0" destOrd="3" presId="urn:diagrams.loki3.com/BracketList"/>
    <dgm:cxn modelId="{D3215E15-0230-4E98-BC40-A47874B0E49A}" srcId="{07C60982-C37A-4ECD-9D01-8A9D6CBD22E1}" destId="{05C723E7-A6A1-41C1-B419-E4552153E31A}" srcOrd="0" destOrd="0" parTransId="{07FFA511-536A-4A99-9D54-E931F1E023D1}" sibTransId="{4DDDA0A3-48D3-42B1-8051-67D9E9D63EE9}"/>
    <dgm:cxn modelId="{7E245217-51C9-4E78-A2FD-C64859BB5F7E}" type="presOf" srcId="{05C723E7-A6A1-41C1-B419-E4552153E31A}" destId="{663363B0-FCC3-479A-8668-31CB11F146A1}" srcOrd="0" destOrd="0" presId="urn:diagrams.loki3.com/BracketList"/>
    <dgm:cxn modelId="{06FBA728-A938-48E1-BBD7-0B8C0263FEBA}" type="presOf" srcId="{07C60982-C37A-4ECD-9D01-8A9D6CBD22E1}" destId="{DBD9057E-9FFE-4C3D-90DD-7C52C5956E5C}" srcOrd="0" destOrd="0" presId="urn:diagrams.loki3.com/BracketList"/>
    <dgm:cxn modelId="{2965A83B-50E6-4BC8-B897-9CFF81390DAD}" srcId="{07C60982-C37A-4ECD-9D01-8A9D6CBD22E1}" destId="{C85F05AC-0CFE-4532-B63E-219C724651BF}" srcOrd="3" destOrd="0" parTransId="{6BD3A6B3-5B9B-444D-8F8A-6A4EB109934F}" sibTransId="{110870A1-8CC1-489C-ACDC-9FC1BE14EC8A}"/>
    <dgm:cxn modelId="{2D1E085C-17E7-45F1-96ED-7D7EC6745B59}" type="presOf" srcId="{D5278979-57E4-47D8-8F19-F716E7A32645}" destId="{66A51EE4-5BD2-4C91-AF5A-1F27F930990C}" srcOrd="0" destOrd="0" presId="urn:diagrams.loki3.com/BracketList"/>
    <dgm:cxn modelId="{F6CE1C6C-2F17-4249-A20D-D420A51CD3B3}" type="presOf" srcId="{21117000-E755-4A33-92FF-CF6628EBB49E}" destId="{C0C6D6ED-4452-4C2A-9A76-080DA322EA58}" srcOrd="0" destOrd="1" presId="urn:diagrams.loki3.com/BracketList"/>
    <dgm:cxn modelId="{96A7254E-1D35-4F5E-95AD-FF11F1C3884A}" type="presOf" srcId="{04AF1C56-26A7-4188-BBA9-F8C6AAAB5D98}" destId="{C0C6D6ED-4452-4C2A-9A76-080DA322EA58}" srcOrd="0" destOrd="2" presId="urn:diagrams.loki3.com/BracketList"/>
    <dgm:cxn modelId="{62388655-BFCA-4490-8336-AE92D4AB8FFC}" type="presOf" srcId="{C5751AA1-968F-41E7-BE5D-544AABDDC43C}" destId="{663363B0-FCC3-479A-8668-31CB11F146A1}" srcOrd="0" destOrd="1" presId="urn:diagrams.loki3.com/BracketList"/>
    <dgm:cxn modelId="{3EBE125A-8209-4FD7-A44E-522DB33CF88B}" srcId="{B5F822D4-D427-455C-A3FF-782DBF0C0227}" destId="{07C60982-C37A-4ECD-9D01-8A9D6CBD22E1}" srcOrd="1" destOrd="0" parTransId="{7A168C0C-4870-4BB1-9157-504984872B7B}" sibTransId="{F80542B4-134C-4F26-B3E9-99975BE54B94}"/>
    <dgm:cxn modelId="{D3C4227E-090A-40AF-B43C-E3362B5EDDBE}" srcId="{D5278979-57E4-47D8-8F19-F716E7A32645}" destId="{04AF1C56-26A7-4188-BBA9-F8C6AAAB5D98}" srcOrd="2" destOrd="0" parTransId="{7932C354-CE04-405F-9043-E209F9D3EB77}" sibTransId="{0657E777-9A5B-42DD-8FB2-1986CD200E7E}"/>
    <dgm:cxn modelId="{EDA18895-71B0-45E4-9801-ADA98EAF7D8A}" srcId="{07C60982-C37A-4ECD-9D01-8A9D6CBD22E1}" destId="{63BB8991-4C5E-46F9-A299-DDF166E12FA5}" srcOrd="2" destOrd="0" parTransId="{42043E41-5867-4571-BAF1-FA59A7069989}" sibTransId="{7E3AEE44-68B7-47F7-85D5-97AA91231588}"/>
    <dgm:cxn modelId="{E15A289D-F04A-4429-AA64-631B6F092E3A}" type="presOf" srcId="{C10F2508-5AF8-4F58-9B7A-C429E362ACA5}" destId="{C0C6D6ED-4452-4C2A-9A76-080DA322EA58}" srcOrd="0" destOrd="0" presId="urn:diagrams.loki3.com/BracketList"/>
    <dgm:cxn modelId="{E18FA89F-4D10-4173-9BFA-9C4EDD9DE208}" srcId="{B5F822D4-D427-455C-A3FF-782DBF0C0227}" destId="{D5278979-57E4-47D8-8F19-F716E7A32645}" srcOrd="0" destOrd="0" parTransId="{AB9925F2-6419-41A6-85DF-96B6B6211AE7}" sibTransId="{C77379E4-36E4-4304-AA07-4F62BFFC2116}"/>
    <dgm:cxn modelId="{6E96FBA1-5F97-49D3-A923-7C263D1A6C4B}" srcId="{D5278979-57E4-47D8-8F19-F716E7A32645}" destId="{21117000-E755-4A33-92FF-CF6628EBB49E}" srcOrd="1" destOrd="0" parTransId="{6725C483-276D-42A2-8A4D-392890892E96}" sibTransId="{1FA3DD6F-3B93-465B-9B8C-D60F1AA00C2E}"/>
    <dgm:cxn modelId="{2DCFB6D3-F691-4F90-9E47-A14F5D6EB3DF}" srcId="{D5278979-57E4-47D8-8F19-F716E7A32645}" destId="{C10F2508-5AF8-4F58-9B7A-C429E362ACA5}" srcOrd="0" destOrd="0" parTransId="{A6D9ADF9-25B3-440D-8D69-44BD4AD4930D}" sibTransId="{D1BA841E-2C30-47B2-A074-4409DC6A7889}"/>
    <dgm:cxn modelId="{5CF7C4D6-871A-4C91-B2D1-2E0962CE3955}" srcId="{07C60982-C37A-4ECD-9D01-8A9D6CBD22E1}" destId="{C5751AA1-968F-41E7-BE5D-544AABDDC43C}" srcOrd="1" destOrd="0" parTransId="{7664C8B9-EC95-4B92-ADA3-50836819E6B8}" sibTransId="{CFDF0A27-C373-4FC0-BAB7-8E347071320C}"/>
    <dgm:cxn modelId="{F9B92FD8-AF2F-4767-ADB6-7B7E28799476}" type="presOf" srcId="{C85F05AC-0CFE-4532-B63E-219C724651BF}" destId="{663363B0-FCC3-479A-8668-31CB11F146A1}" srcOrd="0" destOrd="3" presId="urn:diagrams.loki3.com/BracketList"/>
    <dgm:cxn modelId="{4B3CEDE5-E10E-46A7-AFBC-027B084AF274}" type="presOf" srcId="{B5F822D4-D427-455C-A3FF-782DBF0C0227}" destId="{522E0874-0A89-4A08-AC5C-F7D4ACD424D8}" srcOrd="0" destOrd="0" presId="urn:diagrams.loki3.com/BracketList"/>
    <dgm:cxn modelId="{AF1FE23A-264D-43F8-9796-9D158F304CD6}" type="presParOf" srcId="{522E0874-0A89-4A08-AC5C-F7D4ACD424D8}" destId="{2A25704D-3C4F-499D-82E6-9A39C8AB921A}" srcOrd="0" destOrd="0" presId="urn:diagrams.loki3.com/BracketList"/>
    <dgm:cxn modelId="{E1B472C3-8806-4240-8A74-0285351A43AF}" type="presParOf" srcId="{2A25704D-3C4F-499D-82E6-9A39C8AB921A}" destId="{66A51EE4-5BD2-4C91-AF5A-1F27F930990C}" srcOrd="0" destOrd="0" presId="urn:diagrams.loki3.com/BracketList"/>
    <dgm:cxn modelId="{F7639371-7457-40F1-B2A0-A6C89A768E7F}" type="presParOf" srcId="{2A25704D-3C4F-499D-82E6-9A39C8AB921A}" destId="{7F1C59BB-2C9D-4725-9612-05F655872D31}" srcOrd="1" destOrd="0" presId="urn:diagrams.loki3.com/BracketList"/>
    <dgm:cxn modelId="{F92CDC52-E733-4B00-A72E-2EAFBE911031}" type="presParOf" srcId="{2A25704D-3C4F-499D-82E6-9A39C8AB921A}" destId="{43ACDEBA-234F-429B-961F-B223E17592E4}" srcOrd="2" destOrd="0" presId="urn:diagrams.loki3.com/BracketList"/>
    <dgm:cxn modelId="{179C5459-A9BC-4E7E-9CD1-DBC9294FF67C}" type="presParOf" srcId="{2A25704D-3C4F-499D-82E6-9A39C8AB921A}" destId="{C0C6D6ED-4452-4C2A-9A76-080DA322EA58}" srcOrd="3" destOrd="0" presId="urn:diagrams.loki3.com/BracketList"/>
    <dgm:cxn modelId="{3C2A8079-C77D-4108-8F23-7ABD6ED21418}" type="presParOf" srcId="{522E0874-0A89-4A08-AC5C-F7D4ACD424D8}" destId="{FB10A06D-6FCE-4533-872F-ACC66CFD9FD7}" srcOrd="1" destOrd="0" presId="urn:diagrams.loki3.com/BracketList"/>
    <dgm:cxn modelId="{3C8E6425-79E3-44DB-92D9-53494A925900}" type="presParOf" srcId="{522E0874-0A89-4A08-AC5C-F7D4ACD424D8}" destId="{9010247E-EA86-485C-9761-40F4FFCDAF6D}" srcOrd="2" destOrd="0" presId="urn:diagrams.loki3.com/BracketList"/>
    <dgm:cxn modelId="{E03962BD-7A38-41A3-975A-BBE780975AA0}" type="presParOf" srcId="{9010247E-EA86-485C-9761-40F4FFCDAF6D}" destId="{DBD9057E-9FFE-4C3D-90DD-7C52C5956E5C}" srcOrd="0" destOrd="0" presId="urn:diagrams.loki3.com/BracketList"/>
    <dgm:cxn modelId="{425739F2-C3B3-4E53-A385-7B92426DF67D}" type="presParOf" srcId="{9010247E-EA86-485C-9761-40F4FFCDAF6D}" destId="{13E69F25-0B78-4EA1-90C2-4B6D586770EE}" srcOrd="1" destOrd="0" presId="urn:diagrams.loki3.com/BracketList"/>
    <dgm:cxn modelId="{82AF9456-CF30-415D-B99D-A355DF724C2E}" type="presParOf" srcId="{9010247E-EA86-485C-9761-40F4FFCDAF6D}" destId="{F87C2FBD-4804-4A5C-8054-65EE7AC2B4FA}" srcOrd="2" destOrd="0" presId="urn:diagrams.loki3.com/BracketList"/>
    <dgm:cxn modelId="{4B61D513-211C-43A5-BC95-2EF2F4FCCF41}" type="presParOf" srcId="{9010247E-EA86-485C-9761-40F4FFCDAF6D}" destId="{663363B0-FCC3-479A-8668-31CB11F146A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F822D4-D427-455C-A3FF-782DBF0C0227}" type="doc">
      <dgm:prSet loTypeId="urn:diagrams.loki3.com/BracketList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5278979-57E4-47D8-8F19-F716E7A32645}">
      <dgm:prSet phldrT="[Text]"/>
      <dgm:spPr/>
      <dgm:t>
        <a:bodyPr/>
        <a:lstStyle/>
        <a:p>
          <a:r>
            <a:rPr lang="en-IN" dirty="0">
              <a:solidFill>
                <a:srgbClr val="FF5900"/>
              </a:solidFill>
            </a:rPr>
            <a:t>Voltage</a:t>
          </a:r>
        </a:p>
      </dgm:t>
    </dgm:pt>
    <dgm:pt modelId="{AB9925F2-6419-41A6-85DF-96B6B6211AE7}" type="parTrans" cxnId="{E18FA89F-4D10-4173-9BFA-9C4EDD9DE208}">
      <dgm:prSet/>
      <dgm:spPr/>
      <dgm:t>
        <a:bodyPr/>
        <a:lstStyle/>
        <a:p>
          <a:endParaRPr lang="en-IN"/>
        </a:p>
      </dgm:t>
    </dgm:pt>
    <dgm:pt modelId="{C77379E4-36E4-4304-AA07-4F62BFFC2116}" type="sibTrans" cxnId="{E18FA89F-4D10-4173-9BFA-9C4EDD9DE208}">
      <dgm:prSet/>
      <dgm:spPr/>
      <dgm:t>
        <a:bodyPr/>
        <a:lstStyle/>
        <a:p>
          <a:endParaRPr lang="en-IN"/>
        </a:p>
      </dgm:t>
    </dgm:pt>
    <dgm:pt modelId="{C10F2508-5AF8-4F58-9B7A-C429E362ACA5}">
      <dgm:prSet phldrT="[Text]"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Energy required to move a charge from one point to another </a:t>
          </a:r>
          <a:endParaRPr lang="en-IN" sz="1600" dirty="0"/>
        </a:p>
      </dgm:t>
    </dgm:pt>
    <dgm:pt modelId="{A6D9ADF9-25B3-440D-8D69-44BD4AD4930D}" type="parTrans" cxnId="{2DCFB6D3-F691-4F90-9E47-A14F5D6EB3DF}">
      <dgm:prSet/>
      <dgm:spPr/>
      <dgm:t>
        <a:bodyPr/>
        <a:lstStyle/>
        <a:p>
          <a:endParaRPr lang="en-IN"/>
        </a:p>
      </dgm:t>
    </dgm:pt>
    <dgm:pt modelId="{D1BA841E-2C30-47B2-A074-4409DC6A7889}" type="sibTrans" cxnId="{2DCFB6D3-F691-4F90-9E47-A14F5D6EB3DF}">
      <dgm:prSet/>
      <dgm:spPr/>
      <dgm:t>
        <a:bodyPr/>
        <a:lstStyle/>
        <a:p>
          <a:endParaRPr lang="en-IN"/>
        </a:p>
      </dgm:t>
    </dgm:pt>
    <dgm:pt modelId="{07C60982-C37A-4ECD-9D01-8A9D6CBD22E1}">
      <dgm:prSet phldrT="[Text]"/>
      <dgm:spPr/>
      <dgm:t>
        <a:bodyPr/>
        <a:lstStyle/>
        <a:p>
          <a:r>
            <a:rPr lang="en-IN" dirty="0">
              <a:solidFill>
                <a:srgbClr val="FF5900"/>
              </a:solidFill>
            </a:rPr>
            <a:t>Current</a:t>
          </a:r>
        </a:p>
      </dgm:t>
    </dgm:pt>
    <dgm:pt modelId="{7A168C0C-4870-4BB1-9157-504984872B7B}" type="parTrans" cxnId="{3EBE125A-8209-4FD7-A44E-522DB33CF88B}">
      <dgm:prSet/>
      <dgm:spPr/>
      <dgm:t>
        <a:bodyPr/>
        <a:lstStyle/>
        <a:p>
          <a:endParaRPr lang="en-IN"/>
        </a:p>
      </dgm:t>
    </dgm:pt>
    <dgm:pt modelId="{F80542B4-134C-4F26-B3E9-99975BE54B94}" type="sibTrans" cxnId="{3EBE125A-8209-4FD7-A44E-522DB33CF88B}">
      <dgm:prSet/>
      <dgm:spPr/>
      <dgm:t>
        <a:bodyPr/>
        <a:lstStyle/>
        <a:p>
          <a:endParaRPr lang="en-IN"/>
        </a:p>
      </dgm:t>
    </dgm:pt>
    <dgm:pt modelId="{05C723E7-A6A1-41C1-B419-E4552153E31A}">
      <dgm:prSet phldrT="[Text]" custT="1"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IN">
              <a:noFill/>
            </a:rPr>
            <a:t> </a:t>
          </a:r>
        </a:p>
      </dgm:t>
    </dgm:pt>
    <dgm:pt modelId="{07FFA511-536A-4A99-9D54-E931F1E023D1}" type="parTrans" cxnId="{D3215E15-0230-4E98-BC40-A47874B0E49A}">
      <dgm:prSet/>
      <dgm:spPr/>
      <dgm:t>
        <a:bodyPr/>
        <a:lstStyle/>
        <a:p>
          <a:endParaRPr lang="en-IN"/>
        </a:p>
      </dgm:t>
    </dgm:pt>
    <dgm:pt modelId="{4DDDA0A3-48D3-42B1-8051-67D9E9D63EE9}" type="sibTrans" cxnId="{D3215E15-0230-4E98-BC40-A47874B0E49A}">
      <dgm:prSet/>
      <dgm:spPr/>
      <dgm:t>
        <a:bodyPr/>
        <a:lstStyle/>
        <a:p>
          <a:endParaRPr lang="en-IN"/>
        </a:p>
      </dgm:t>
    </dgm:pt>
    <dgm:pt modelId="{21117000-E755-4A33-92FF-CF6628EBB49E}">
      <dgm:prSet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Units : Volts (V) </a:t>
          </a:r>
        </a:p>
      </dgm:t>
    </dgm:pt>
    <dgm:pt modelId="{6725C483-276D-42A2-8A4D-392890892E96}" type="parTrans" cxnId="{6E96FBA1-5F97-49D3-A923-7C263D1A6C4B}">
      <dgm:prSet/>
      <dgm:spPr/>
      <dgm:t>
        <a:bodyPr/>
        <a:lstStyle/>
        <a:p>
          <a:endParaRPr lang="en-IN"/>
        </a:p>
      </dgm:t>
    </dgm:pt>
    <dgm:pt modelId="{1FA3DD6F-3B93-465B-9B8C-D60F1AA00C2E}" type="sibTrans" cxnId="{6E96FBA1-5F97-49D3-A923-7C263D1A6C4B}">
      <dgm:prSet/>
      <dgm:spPr/>
      <dgm:t>
        <a:bodyPr/>
        <a:lstStyle/>
        <a:p>
          <a:endParaRPr lang="en-IN"/>
        </a:p>
      </dgm:t>
    </dgm:pt>
    <dgm:pt modelId="{04AF1C56-26A7-4188-BBA9-F8C6AAAB5D98}">
      <dgm:prSet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Measured using Voltmeter </a:t>
          </a:r>
        </a:p>
      </dgm:t>
    </dgm:pt>
    <dgm:pt modelId="{7932C354-CE04-405F-9043-E209F9D3EB77}" type="parTrans" cxnId="{D3C4227E-090A-40AF-B43C-E3362B5EDDBE}">
      <dgm:prSet/>
      <dgm:spPr/>
      <dgm:t>
        <a:bodyPr/>
        <a:lstStyle/>
        <a:p>
          <a:endParaRPr lang="en-IN"/>
        </a:p>
      </dgm:t>
    </dgm:pt>
    <dgm:pt modelId="{0657E777-9A5B-42DD-8FB2-1986CD200E7E}" type="sibTrans" cxnId="{D3C4227E-090A-40AF-B43C-E3362B5EDDBE}">
      <dgm:prSet/>
      <dgm:spPr/>
      <dgm:t>
        <a:bodyPr/>
        <a:lstStyle/>
        <a:p>
          <a:endParaRPr lang="en-IN"/>
        </a:p>
      </dgm:t>
    </dgm:pt>
    <dgm:pt modelId="{5565127F-B66F-4273-890E-6F761DE578A5}">
      <dgm:prSet custT="1"/>
      <dgm:spPr/>
      <dgm:t>
        <a:bodyPr/>
        <a:lstStyle/>
        <a:p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From Ohm's law   </a:t>
          </a:r>
          <a:r>
            <a:rPr lang="en-IN" sz="1600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 = IR </a:t>
          </a:r>
        </a:p>
      </dgm:t>
    </dgm:pt>
    <dgm:pt modelId="{A7A518B4-A784-442E-8A04-DC0DC6F564C9}" type="parTrans" cxnId="{D5C2350A-0CE4-495F-B22E-03EBAC9604AD}">
      <dgm:prSet/>
      <dgm:spPr/>
      <dgm:t>
        <a:bodyPr/>
        <a:lstStyle/>
        <a:p>
          <a:endParaRPr lang="en-IN"/>
        </a:p>
      </dgm:t>
    </dgm:pt>
    <dgm:pt modelId="{7E3A1770-0447-4F5D-90CA-B20F25B458C4}" type="sibTrans" cxnId="{D5C2350A-0CE4-495F-B22E-03EBAC9604AD}">
      <dgm:prSet/>
      <dgm:spPr/>
      <dgm:t>
        <a:bodyPr/>
        <a:lstStyle/>
        <a:p>
          <a:endParaRPr lang="en-IN"/>
        </a:p>
      </dgm:t>
    </dgm:pt>
    <dgm:pt modelId="{C5751AA1-968F-41E7-BE5D-544AABDDC43C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7664C8B9-EC95-4B92-ADA3-50836819E6B8}" type="parTrans" cxnId="{5CF7C4D6-871A-4C91-B2D1-2E0962CE3955}">
      <dgm:prSet/>
      <dgm:spPr/>
      <dgm:t>
        <a:bodyPr/>
        <a:lstStyle/>
        <a:p>
          <a:endParaRPr lang="en-IN"/>
        </a:p>
      </dgm:t>
    </dgm:pt>
    <dgm:pt modelId="{CFDF0A27-C373-4FC0-BAB7-8E347071320C}" type="sibTrans" cxnId="{5CF7C4D6-871A-4C91-B2D1-2E0962CE3955}">
      <dgm:prSet/>
      <dgm:spPr/>
      <dgm:t>
        <a:bodyPr/>
        <a:lstStyle/>
        <a:p>
          <a:endParaRPr lang="en-IN"/>
        </a:p>
      </dgm:t>
    </dgm:pt>
    <dgm:pt modelId="{63BB8991-4C5E-46F9-A299-DDF166E12FA5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42043E41-5867-4571-BAF1-FA59A7069989}" type="parTrans" cxnId="{EDA18895-71B0-45E4-9801-ADA98EAF7D8A}">
      <dgm:prSet/>
      <dgm:spPr/>
      <dgm:t>
        <a:bodyPr/>
        <a:lstStyle/>
        <a:p>
          <a:endParaRPr lang="en-IN"/>
        </a:p>
      </dgm:t>
    </dgm:pt>
    <dgm:pt modelId="{7E3AEE44-68B7-47F7-85D5-97AA91231588}" type="sibTrans" cxnId="{EDA18895-71B0-45E4-9801-ADA98EAF7D8A}">
      <dgm:prSet/>
      <dgm:spPr/>
      <dgm:t>
        <a:bodyPr/>
        <a:lstStyle/>
        <a:p>
          <a:endParaRPr lang="en-IN"/>
        </a:p>
      </dgm:t>
    </dgm:pt>
    <dgm:pt modelId="{C85F05AC-0CFE-4532-B63E-219C724651BF}">
      <dgm:prSet custT="1"/>
      <dgm:spPr/>
      <dgm:t>
        <a:bodyPr/>
        <a:lstStyle/>
        <a:p>
          <a:r>
            <a:rPr lang="en-IN">
              <a:noFill/>
            </a:rPr>
            <a:t> </a:t>
          </a:r>
        </a:p>
      </dgm:t>
    </dgm:pt>
    <dgm:pt modelId="{6BD3A6B3-5B9B-444D-8F8A-6A4EB109934F}" type="parTrans" cxnId="{2965A83B-50E6-4BC8-B897-9CFF81390DAD}">
      <dgm:prSet/>
      <dgm:spPr/>
      <dgm:t>
        <a:bodyPr/>
        <a:lstStyle/>
        <a:p>
          <a:endParaRPr lang="en-IN"/>
        </a:p>
      </dgm:t>
    </dgm:pt>
    <dgm:pt modelId="{110870A1-8CC1-489C-ACDC-9FC1BE14EC8A}" type="sibTrans" cxnId="{2965A83B-50E6-4BC8-B897-9CFF81390DAD}">
      <dgm:prSet/>
      <dgm:spPr/>
      <dgm:t>
        <a:bodyPr/>
        <a:lstStyle/>
        <a:p>
          <a:endParaRPr lang="en-IN"/>
        </a:p>
      </dgm:t>
    </dgm:pt>
    <dgm:pt modelId="{522E0874-0A89-4A08-AC5C-F7D4ACD424D8}" type="pres">
      <dgm:prSet presAssocID="{B5F822D4-D427-455C-A3FF-782DBF0C0227}" presName="Name0" presStyleCnt="0">
        <dgm:presLayoutVars>
          <dgm:dir/>
          <dgm:animLvl val="lvl"/>
          <dgm:resizeHandles val="exact"/>
        </dgm:presLayoutVars>
      </dgm:prSet>
      <dgm:spPr/>
    </dgm:pt>
    <dgm:pt modelId="{2A25704D-3C4F-499D-82E6-9A39C8AB921A}" type="pres">
      <dgm:prSet presAssocID="{D5278979-57E4-47D8-8F19-F716E7A32645}" presName="linNode" presStyleCnt="0"/>
      <dgm:spPr/>
    </dgm:pt>
    <dgm:pt modelId="{66A51EE4-5BD2-4C91-AF5A-1F27F930990C}" type="pres">
      <dgm:prSet presAssocID="{D5278979-57E4-47D8-8F19-F716E7A32645}" presName="parTx" presStyleLbl="revTx" presStyleIdx="0" presStyleCnt="2">
        <dgm:presLayoutVars>
          <dgm:chMax val="1"/>
          <dgm:bulletEnabled val="1"/>
        </dgm:presLayoutVars>
      </dgm:prSet>
      <dgm:spPr/>
    </dgm:pt>
    <dgm:pt modelId="{7F1C59BB-2C9D-4725-9612-05F655872D31}" type="pres">
      <dgm:prSet presAssocID="{D5278979-57E4-47D8-8F19-F716E7A32645}" presName="bracket" presStyleLbl="parChTrans1D1" presStyleIdx="0" presStyleCnt="2"/>
      <dgm:spPr/>
    </dgm:pt>
    <dgm:pt modelId="{43ACDEBA-234F-429B-961F-B223E17592E4}" type="pres">
      <dgm:prSet presAssocID="{D5278979-57E4-47D8-8F19-F716E7A32645}" presName="spH" presStyleCnt="0"/>
      <dgm:spPr/>
    </dgm:pt>
    <dgm:pt modelId="{C0C6D6ED-4452-4C2A-9A76-080DA322EA58}" type="pres">
      <dgm:prSet presAssocID="{D5278979-57E4-47D8-8F19-F716E7A32645}" presName="desTx" presStyleLbl="node1" presStyleIdx="0" presStyleCnt="2">
        <dgm:presLayoutVars>
          <dgm:bulletEnabled val="1"/>
        </dgm:presLayoutVars>
      </dgm:prSet>
      <dgm:spPr/>
    </dgm:pt>
    <dgm:pt modelId="{FB10A06D-6FCE-4533-872F-ACC66CFD9FD7}" type="pres">
      <dgm:prSet presAssocID="{C77379E4-36E4-4304-AA07-4F62BFFC2116}" presName="spV" presStyleCnt="0"/>
      <dgm:spPr/>
    </dgm:pt>
    <dgm:pt modelId="{9010247E-EA86-485C-9761-40F4FFCDAF6D}" type="pres">
      <dgm:prSet presAssocID="{07C60982-C37A-4ECD-9D01-8A9D6CBD22E1}" presName="linNode" presStyleCnt="0"/>
      <dgm:spPr/>
    </dgm:pt>
    <dgm:pt modelId="{DBD9057E-9FFE-4C3D-90DD-7C52C5956E5C}" type="pres">
      <dgm:prSet presAssocID="{07C60982-C37A-4ECD-9D01-8A9D6CBD22E1}" presName="parTx" presStyleLbl="revTx" presStyleIdx="1" presStyleCnt="2">
        <dgm:presLayoutVars>
          <dgm:chMax val="1"/>
          <dgm:bulletEnabled val="1"/>
        </dgm:presLayoutVars>
      </dgm:prSet>
      <dgm:spPr/>
    </dgm:pt>
    <dgm:pt modelId="{13E69F25-0B78-4EA1-90C2-4B6D586770EE}" type="pres">
      <dgm:prSet presAssocID="{07C60982-C37A-4ECD-9D01-8A9D6CBD22E1}" presName="bracket" presStyleLbl="parChTrans1D1" presStyleIdx="1" presStyleCnt="2"/>
      <dgm:spPr/>
    </dgm:pt>
    <dgm:pt modelId="{F87C2FBD-4804-4A5C-8054-65EE7AC2B4FA}" type="pres">
      <dgm:prSet presAssocID="{07C60982-C37A-4ECD-9D01-8A9D6CBD22E1}" presName="spH" presStyleCnt="0"/>
      <dgm:spPr/>
    </dgm:pt>
    <dgm:pt modelId="{663363B0-FCC3-479A-8668-31CB11F146A1}" type="pres">
      <dgm:prSet presAssocID="{07C60982-C37A-4ECD-9D01-8A9D6CBD22E1}" presName="desTx" presStyleLbl="node1" presStyleIdx="1" presStyleCnt="2">
        <dgm:presLayoutVars>
          <dgm:bulletEnabled val="1"/>
        </dgm:presLayoutVars>
      </dgm:prSet>
      <dgm:spPr/>
    </dgm:pt>
  </dgm:ptLst>
  <dgm:cxnLst>
    <dgm:cxn modelId="{D5C2350A-0CE4-495F-B22E-03EBAC9604AD}" srcId="{D5278979-57E4-47D8-8F19-F716E7A32645}" destId="{5565127F-B66F-4273-890E-6F761DE578A5}" srcOrd="3" destOrd="0" parTransId="{A7A518B4-A784-442E-8A04-DC0DC6F564C9}" sibTransId="{7E3A1770-0447-4F5D-90CA-B20F25B458C4}"/>
    <dgm:cxn modelId="{20D57B0B-90BA-498A-BCEA-67C646DCABBE}" type="presOf" srcId="{63BB8991-4C5E-46F9-A299-DDF166E12FA5}" destId="{663363B0-FCC3-479A-8668-31CB11F146A1}" srcOrd="0" destOrd="2" presId="urn:diagrams.loki3.com/BracketList"/>
    <dgm:cxn modelId="{797D9410-F98F-4CA0-ABE8-2EBDF1EFB1AB}" type="presOf" srcId="{5565127F-B66F-4273-890E-6F761DE578A5}" destId="{C0C6D6ED-4452-4C2A-9A76-080DA322EA58}" srcOrd="0" destOrd="3" presId="urn:diagrams.loki3.com/BracketList"/>
    <dgm:cxn modelId="{D3215E15-0230-4E98-BC40-A47874B0E49A}" srcId="{07C60982-C37A-4ECD-9D01-8A9D6CBD22E1}" destId="{05C723E7-A6A1-41C1-B419-E4552153E31A}" srcOrd="0" destOrd="0" parTransId="{07FFA511-536A-4A99-9D54-E931F1E023D1}" sibTransId="{4DDDA0A3-48D3-42B1-8051-67D9E9D63EE9}"/>
    <dgm:cxn modelId="{7E245217-51C9-4E78-A2FD-C64859BB5F7E}" type="presOf" srcId="{05C723E7-A6A1-41C1-B419-E4552153E31A}" destId="{663363B0-FCC3-479A-8668-31CB11F146A1}" srcOrd="0" destOrd="0" presId="urn:diagrams.loki3.com/BracketList"/>
    <dgm:cxn modelId="{06FBA728-A938-48E1-BBD7-0B8C0263FEBA}" type="presOf" srcId="{07C60982-C37A-4ECD-9D01-8A9D6CBD22E1}" destId="{DBD9057E-9FFE-4C3D-90DD-7C52C5956E5C}" srcOrd="0" destOrd="0" presId="urn:diagrams.loki3.com/BracketList"/>
    <dgm:cxn modelId="{2965A83B-50E6-4BC8-B897-9CFF81390DAD}" srcId="{07C60982-C37A-4ECD-9D01-8A9D6CBD22E1}" destId="{C85F05AC-0CFE-4532-B63E-219C724651BF}" srcOrd="3" destOrd="0" parTransId="{6BD3A6B3-5B9B-444D-8F8A-6A4EB109934F}" sibTransId="{110870A1-8CC1-489C-ACDC-9FC1BE14EC8A}"/>
    <dgm:cxn modelId="{2D1E085C-17E7-45F1-96ED-7D7EC6745B59}" type="presOf" srcId="{D5278979-57E4-47D8-8F19-F716E7A32645}" destId="{66A51EE4-5BD2-4C91-AF5A-1F27F930990C}" srcOrd="0" destOrd="0" presId="urn:diagrams.loki3.com/BracketList"/>
    <dgm:cxn modelId="{F6CE1C6C-2F17-4249-A20D-D420A51CD3B3}" type="presOf" srcId="{21117000-E755-4A33-92FF-CF6628EBB49E}" destId="{C0C6D6ED-4452-4C2A-9A76-080DA322EA58}" srcOrd="0" destOrd="1" presId="urn:diagrams.loki3.com/BracketList"/>
    <dgm:cxn modelId="{96A7254E-1D35-4F5E-95AD-FF11F1C3884A}" type="presOf" srcId="{04AF1C56-26A7-4188-BBA9-F8C6AAAB5D98}" destId="{C0C6D6ED-4452-4C2A-9A76-080DA322EA58}" srcOrd="0" destOrd="2" presId="urn:diagrams.loki3.com/BracketList"/>
    <dgm:cxn modelId="{62388655-BFCA-4490-8336-AE92D4AB8FFC}" type="presOf" srcId="{C5751AA1-968F-41E7-BE5D-544AABDDC43C}" destId="{663363B0-FCC3-479A-8668-31CB11F146A1}" srcOrd="0" destOrd="1" presId="urn:diagrams.loki3.com/BracketList"/>
    <dgm:cxn modelId="{3EBE125A-8209-4FD7-A44E-522DB33CF88B}" srcId="{B5F822D4-D427-455C-A3FF-782DBF0C0227}" destId="{07C60982-C37A-4ECD-9D01-8A9D6CBD22E1}" srcOrd="1" destOrd="0" parTransId="{7A168C0C-4870-4BB1-9157-504984872B7B}" sibTransId="{F80542B4-134C-4F26-B3E9-99975BE54B94}"/>
    <dgm:cxn modelId="{D3C4227E-090A-40AF-B43C-E3362B5EDDBE}" srcId="{D5278979-57E4-47D8-8F19-F716E7A32645}" destId="{04AF1C56-26A7-4188-BBA9-F8C6AAAB5D98}" srcOrd="2" destOrd="0" parTransId="{7932C354-CE04-405F-9043-E209F9D3EB77}" sibTransId="{0657E777-9A5B-42DD-8FB2-1986CD200E7E}"/>
    <dgm:cxn modelId="{EDA18895-71B0-45E4-9801-ADA98EAF7D8A}" srcId="{07C60982-C37A-4ECD-9D01-8A9D6CBD22E1}" destId="{63BB8991-4C5E-46F9-A299-DDF166E12FA5}" srcOrd="2" destOrd="0" parTransId="{42043E41-5867-4571-BAF1-FA59A7069989}" sibTransId="{7E3AEE44-68B7-47F7-85D5-97AA91231588}"/>
    <dgm:cxn modelId="{E15A289D-F04A-4429-AA64-631B6F092E3A}" type="presOf" srcId="{C10F2508-5AF8-4F58-9B7A-C429E362ACA5}" destId="{C0C6D6ED-4452-4C2A-9A76-080DA322EA58}" srcOrd="0" destOrd="0" presId="urn:diagrams.loki3.com/BracketList"/>
    <dgm:cxn modelId="{E18FA89F-4D10-4173-9BFA-9C4EDD9DE208}" srcId="{B5F822D4-D427-455C-A3FF-782DBF0C0227}" destId="{D5278979-57E4-47D8-8F19-F716E7A32645}" srcOrd="0" destOrd="0" parTransId="{AB9925F2-6419-41A6-85DF-96B6B6211AE7}" sibTransId="{C77379E4-36E4-4304-AA07-4F62BFFC2116}"/>
    <dgm:cxn modelId="{6E96FBA1-5F97-49D3-A923-7C263D1A6C4B}" srcId="{D5278979-57E4-47D8-8F19-F716E7A32645}" destId="{21117000-E755-4A33-92FF-CF6628EBB49E}" srcOrd="1" destOrd="0" parTransId="{6725C483-276D-42A2-8A4D-392890892E96}" sibTransId="{1FA3DD6F-3B93-465B-9B8C-D60F1AA00C2E}"/>
    <dgm:cxn modelId="{2DCFB6D3-F691-4F90-9E47-A14F5D6EB3DF}" srcId="{D5278979-57E4-47D8-8F19-F716E7A32645}" destId="{C10F2508-5AF8-4F58-9B7A-C429E362ACA5}" srcOrd="0" destOrd="0" parTransId="{A6D9ADF9-25B3-440D-8D69-44BD4AD4930D}" sibTransId="{D1BA841E-2C30-47B2-A074-4409DC6A7889}"/>
    <dgm:cxn modelId="{5CF7C4D6-871A-4C91-B2D1-2E0962CE3955}" srcId="{07C60982-C37A-4ECD-9D01-8A9D6CBD22E1}" destId="{C5751AA1-968F-41E7-BE5D-544AABDDC43C}" srcOrd="1" destOrd="0" parTransId="{7664C8B9-EC95-4B92-ADA3-50836819E6B8}" sibTransId="{CFDF0A27-C373-4FC0-BAB7-8E347071320C}"/>
    <dgm:cxn modelId="{F9B92FD8-AF2F-4767-ADB6-7B7E28799476}" type="presOf" srcId="{C85F05AC-0CFE-4532-B63E-219C724651BF}" destId="{663363B0-FCC3-479A-8668-31CB11F146A1}" srcOrd="0" destOrd="3" presId="urn:diagrams.loki3.com/BracketList"/>
    <dgm:cxn modelId="{4B3CEDE5-E10E-46A7-AFBC-027B084AF274}" type="presOf" srcId="{B5F822D4-D427-455C-A3FF-782DBF0C0227}" destId="{522E0874-0A89-4A08-AC5C-F7D4ACD424D8}" srcOrd="0" destOrd="0" presId="urn:diagrams.loki3.com/BracketList"/>
    <dgm:cxn modelId="{AF1FE23A-264D-43F8-9796-9D158F304CD6}" type="presParOf" srcId="{522E0874-0A89-4A08-AC5C-F7D4ACD424D8}" destId="{2A25704D-3C4F-499D-82E6-9A39C8AB921A}" srcOrd="0" destOrd="0" presId="urn:diagrams.loki3.com/BracketList"/>
    <dgm:cxn modelId="{E1B472C3-8806-4240-8A74-0285351A43AF}" type="presParOf" srcId="{2A25704D-3C4F-499D-82E6-9A39C8AB921A}" destId="{66A51EE4-5BD2-4C91-AF5A-1F27F930990C}" srcOrd="0" destOrd="0" presId="urn:diagrams.loki3.com/BracketList"/>
    <dgm:cxn modelId="{F7639371-7457-40F1-B2A0-A6C89A768E7F}" type="presParOf" srcId="{2A25704D-3C4F-499D-82E6-9A39C8AB921A}" destId="{7F1C59BB-2C9D-4725-9612-05F655872D31}" srcOrd="1" destOrd="0" presId="urn:diagrams.loki3.com/BracketList"/>
    <dgm:cxn modelId="{F92CDC52-E733-4B00-A72E-2EAFBE911031}" type="presParOf" srcId="{2A25704D-3C4F-499D-82E6-9A39C8AB921A}" destId="{43ACDEBA-234F-429B-961F-B223E17592E4}" srcOrd="2" destOrd="0" presId="urn:diagrams.loki3.com/BracketList"/>
    <dgm:cxn modelId="{179C5459-A9BC-4E7E-9CD1-DBC9294FF67C}" type="presParOf" srcId="{2A25704D-3C4F-499D-82E6-9A39C8AB921A}" destId="{C0C6D6ED-4452-4C2A-9A76-080DA322EA58}" srcOrd="3" destOrd="0" presId="urn:diagrams.loki3.com/BracketList"/>
    <dgm:cxn modelId="{3C2A8079-C77D-4108-8F23-7ABD6ED21418}" type="presParOf" srcId="{522E0874-0A89-4A08-AC5C-F7D4ACD424D8}" destId="{FB10A06D-6FCE-4533-872F-ACC66CFD9FD7}" srcOrd="1" destOrd="0" presId="urn:diagrams.loki3.com/BracketList"/>
    <dgm:cxn modelId="{3C8E6425-79E3-44DB-92D9-53494A925900}" type="presParOf" srcId="{522E0874-0A89-4A08-AC5C-F7D4ACD424D8}" destId="{9010247E-EA86-485C-9761-40F4FFCDAF6D}" srcOrd="2" destOrd="0" presId="urn:diagrams.loki3.com/BracketList"/>
    <dgm:cxn modelId="{E03962BD-7A38-41A3-975A-BBE780975AA0}" type="presParOf" srcId="{9010247E-EA86-485C-9761-40F4FFCDAF6D}" destId="{DBD9057E-9FFE-4C3D-90DD-7C52C5956E5C}" srcOrd="0" destOrd="0" presId="urn:diagrams.loki3.com/BracketList"/>
    <dgm:cxn modelId="{425739F2-C3B3-4E53-A385-7B92426DF67D}" type="presParOf" srcId="{9010247E-EA86-485C-9761-40F4FFCDAF6D}" destId="{13E69F25-0B78-4EA1-90C2-4B6D586770EE}" srcOrd="1" destOrd="0" presId="urn:diagrams.loki3.com/BracketList"/>
    <dgm:cxn modelId="{82AF9456-CF30-415D-B99D-A355DF724C2E}" type="presParOf" srcId="{9010247E-EA86-485C-9761-40F4FFCDAF6D}" destId="{F87C2FBD-4804-4A5C-8054-65EE7AC2B4FA}" srcOrd="2" destOrd="0" presId="urn:diagrams.loki3.com/BracketList"/>
    <dgm:cxn modelId="{4B61D513-211C-43A5-BC95-2EF2F4FCCF41}" type="presParOf" srcId="{9010247E-EA86-485C-9761-40F4FFCDAF6D}" destId="{663363B0-FCC3-479A-8668-31CB11F146A1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A51EE4-5BD2-4C91-AF5A-1F27F930990C}">
      <dsp:nvSpPr>
        <dsp:cNvPr id="0" name=""/>
        <dsp:cNvSpPr/>
      </dsp:nvSpPr>
      <dsp:spPr>
        <a:xfrm>
          <a:off x="0" y="1681196"/>
          <a:ext cx="2032000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solidFill>
                <a:srgbClr val="FF5900"/>
              </a:solidFill>
            </a:rPr>
            <a:t>Voltage</a:t>
          </a:r>
        </a:p>
      </dsp:txBody>
      <dsp:txXfrm>
        <a:off x="0" y="1681196"/>
        <a:ext cx="2032000" cy="732600"/>
      </dsp:txXfrm>
    </dsp:sp>
    <dsp:sp modelId="{7F1C59BB-2C9D-4725-9612-05F655872D31}">
      <dsp:nvSpPr>
        <dsp:cNvPr id="0" name=""/>
        <dsp:cNvSpPr/>
      </dsp:nvSpPr>
      <dsp:spPr>
        <a:xfrm>
          <a:off x="2031999" y="1395024"/>
          <a:ext cx="406400" cy="1304943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C6D6ED-4452-4C2A-9A76-080DA322EA58}">
      <dsp:nvSpPr>
        <dsp:cNvPr id="0" name=""/>
        <dsp:cNvSpPr/>
      </dsp:nvSpPr>
      <dsp:spPr>
        <a:xfrm>
          <a:off x="2600959" y="1395024"/>
          <a:ext cx="5527040" cy="130494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Energy required to move a charge from one point to another 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Units : Volts (V)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Measured using Voltmeter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From Ohm's law   </a:t>
          </a:r>
          <a:r>
            <a:rPr lang="en-IN" sz="1600" i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V = IR </a:t>
          </a:r>
        </a:p>
      </dsp:txBody>
      <dsp:txXfrm>
        <a:off x="2600959" y="1395024"/>
        <a:ext cx="5527040" cy="1304943"/>
      </dsp:txXfrm>
    </dsp:sp>
    <dsp:sp modelId="{DBD9057E-9FFE-4C3D-90DD-7C52C5956E5C}">
      <dsp:nvSpPr>
        <dsp:cNvPr id="0" name=""/>
        <dsp:cNvSpPr/>
      </dsp:nvSpPr>
      <dsp:spPr>
        <a:xfrm>
          <a:off x="0" y="3062105"/>
          <a:ext cx="2032000" cy="732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3144" tIns="93980" rIns="263144" bIns="93980" numCol="1" spcCol="1270" anchor="ctr" anchorCtr="0">
          <a:noAutofit/>
        </a:bodyPr>
        <a:lstStyle/>
        <a:p>
          <a:pPr marL="0" lvl="0" indent="0" algn="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700" kern="1200" dirty="0">
              <a:solidFill>
                <a:srgbClr val="FF5900"/>
              </a:solidFill>
            </a:rPr>
            <a:t>Current</a:t>
          </a:r>
        </a:p>
      </dsp:txBody>
      <dsp:txXfrm>
        <a:off x="0" y="3062105"/>
        <a:ext cx="2032000" cy="732600"/>
      </dsp:txXfrm>
    </dsp:sp>
    <dsp:sp modelId="{13E69F25-0B78-4EA1-90C2-4B6D586770EE}">
      <dsp:nvSpPr>
        <dsp:cNvPr id="0" name=""/>
        <dsp:cNvSpPr/>
      </dsp:nvSpPr>
      <dsp:spPr>
        <a:xfrm>
          <a:off x="2031999" y="2833167"/>
          <a:ext cx="406400" cy="119047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3363B0-FCC3-479A-8668-31CB11F146A1}">
      <dsp:nvSpPr>
        <dsp:cNvPr id="0" name=""/>
        <dsp:cNvSpPr/>
      </dsp:nvSpPr>
      <dsp:spPr>
        <a:xfrm>
          <a:off x="2600959" y="2833167"/>
          <a:ext cx="5527040" cy="11904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The flow of charge in a conductor </a:t>
          </a:r>
          <a:endParaRPr lang="en-IN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Units : Ampere (A)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>
              <a:latin typeface="Arial" panose="020B0604020202020204" pitchFamily="34" charset="0"/>
              <a:cs typeface="Arial" panose="020B0604020202020204" pitchFamily="34" charset="0"/>
            </a:rPr>
            <a:t>Measured using Ammeter 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From Ohm's law   </a:t>
          </a:r>
          <a:r>
            <a:rPr lang="en-IN" sz="1600" i="1" kern="1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rPr>
            <a:t>I = </a:t>
          </a:r>
          <a14:m xmlns:a14="http://schemas.microsoft.com/office/drawing/2010/main">
            <m:oMath xmlns:m="http://schemas.openxmlformats.org/officeDocument/2006/math">
              <m:f>
                <m:fPr>
                  <m:ctrlPr>
                    <a:rPr lang="en-IN" sz="1600" i="1" kern="1200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</m:ctrlPr>
                </m:fPr>
                <m:num>
                  <m:r>
                    <a:rPr lang="en-IN" sz="1600" i="1" kern="1200" dirty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𝑣</m:t>
                  </m:r>
                </m:num>
                <m:den>
                  <m:r>
                    <a:rPr lang="en-IN" sz="1600" i="1" kern="1200" dirty="0">
                      <a:solidFill>
                        <a:schemeClr val="accent1">
                          <a:lumMod val="75000"/>
                        </a:schemeClr>
                      </a:solidFill>
                      <a:latin typeface="Cambria Math" panose="02040503050406030204" pitchFamily="18" charset="0"/>
                    </a:rPr>
                    <m:t>𝑅</m:t>
                  </m:r>
                </m:den>
              </m:f>
            </m:oMath>
          </a14:m>
          <a:endParaRPr lang="en-IN" sz="1600" kern="1200" dirty="0"/>
        </a:p>
      </dsp:txBody>
      <dsp:txXfrm>
        <a:off x="2600959" y="2833167"/>
        <a:ext cx="5527040" cy="1190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2654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714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791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98627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494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E8CD-CBDA-F9D3-0935-143639B92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1C7AC-1A01-ED12-BFE5-9675FF5BD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55E8-3718-03BA-998B-29443B11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A4BA-9AF3-8020-30B6-63CA2F7B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E38-1A96-F5CE-FFFD-96D6CC5E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414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12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73DD4-3C93-470F-CEF1-A807F6E2F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506" y="2697911"/>
            <a:ext cx="10707790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Basic Understanding of Electric Vehicle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22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BABD-F9A2-825B-45CB-73D3FFEF7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8" y="362217"/>
            <a:ext cx="6791772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Basics of Electrical Engineering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45709C-2725-ED23-0F1D-9EAD2C77EC9B}"/>
              </a:ext>
            </a:extLst>
          </p:cNvPr>
          <p:cNvSpPr txBox="1"/>
          <p:nvPr/>
        </p:nvSpPr>
        <p:spPr>
          <a:xfrm>
            <a:off x="1020385" y="1630017"/>
            <a:ext cx="4076757" cy="1893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Ohms Law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Voltage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Current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Resistance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Voltage and current analogy with water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45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C727-D094-83D8-1EB2-5EAC5694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Ohm's Law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239AF7-27D1-67DF-0FCB-310B19B065AC}"/>
              </a:ext>
            </a:extLst>
          </p:cNvPr>
          <p:cNvSpPr txBox="1"/>
          <p:nvPr/>
        </p:nvSpPr>
        <p:spPr>
          <a:xfrm>
            <a:off x="915735" y="1719469"/>
            <a:ext cx="9273693" cy="18933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Ohms law is named after Mr. Ohm .defines the relation among Current ,Voltage and Resistance.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These are very basic electrical units that we work with.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These principles applied to both A.C and D.C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                           Alternating Current (Changes with respect with Time)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                                Direct Current (Constant ) 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5667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475FA90-278B-DA20-9BD9-3288A8A86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Ohm's Law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04B2BB-E796-41CC-5343-FDD84F46097D}"/>
              </a:ext>
            </a:extLst>
          </p:cNvPr>
          <p:cNvSpPr txBox="1"/>
          <p:nvPr/>
        </p:nvSpPr>
        <p:spPr>
          <a:xfrm>
            <a:off x="761966" y="1467175"/>
            <a:ext cx="9544911" cy="7853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current flowing through conductor is directly proportional to the potential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difference between its ends provided that the physical state such as temperature etc. remains constant.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3A3BF-4914-AF90-4B4D-1DBEA1159908}"/>
              </a:ext>
            </a:extLst>
          </p:cNvPr>
          <p:cNvSpPr txBox="1"/>
          <p:nvPr/>
        </p:nvSpPr>
        <p:spPr>
          <a:xfrm>
            <a:off x="761966" y="3215814"/>
            <a:ext cx="2437572" cy="1195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V = Voltage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 = Current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R = Resistance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2D7F9F-190A-A81E-4CEE-999088355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  <a14:imgEffect>
                      <a14:brightnessContrast bright="19000" contrast="-1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90874" y="2571750"/>
            <a:ext cx="3215919" cy="22861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006ABF-67A2-2928-7DC9-8147E524295B}"/>
                  </a:ext>
                </a:extLst>
              </p:cNvPr>
              <p:cNvSpPr txBox="1"/>
              <p:nvPr/>
            </p:nvSpPr>
            <p:spPr>
              <a:xfrm>
                <a:off x="3762333" y="3128856"/>
                <a:ext cx="1836850" cy="2261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∝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400" b="0" i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2400" b="0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r>
                        <a:rPr lang="en-US" sz="2400" b="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IN" sz="24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IN" sz="2400" i="1" smtClean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IN" sz="2400" i="1">
                          <a:solidFill>
                            <a:schemeClr val="tx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endParaRPr lang="en-IN" sz="2400" i="1" dirty="0">
                  <a:solidFill>
                    <a:srgbClr val="FF0000"/>
                  </a:solidFill>
                </a:endParaRPr>
              </a:p>
              <a:p>
                <a:r>
                  <a:rPr lang="en-IN" sz="2400" i="1" dirty="0">
                    <a:solidFill>
                      <a:srgbClr val="FF0000"/>
                    </a:solidFill>
                  </a:rPr>
                  <a:t>     </a:t>
                </a:r>
                <a:r>
                  <a:rPr lang="en-IN" sz="2400" i="1" dirty="0">
                    <a:solidFill>
                      <a:schemeClr val="accent3">
                        <a:lumMod val="50000"/>
                      </a:schemeClr>
                    </a:solidFill>
                  </a:rPr>
                  <a:t>V = IR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006ABF-67A2-2928-7DC9-8147E5242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2333" y="3128856"/>
                <a:ext cx="1836850" cy="2261132"/>
              </a:xfrm>
              <a:prstGeom prst="rect">
                <a:avLst/>
              </a:prstGeom>
              <a:blipFill>
                <a:blip r:embed="rId4"/>
                <a:stretch>
                  <a:fillRect b="-53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539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8F909D22-08C4-F12E-0E42-6C4DEC0FBAD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92815610"/>
                  </p:ext>
                </p:extLst>
              </p:nvPr>
            </p:nvGraphicFramePr>
            <p:xfrm>
              <a:off x="1770711" y="426130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</mc:Choice>
        <mc:Fallback>
          <p:graphicFrame>
            <p:nvGraphicFramePr>
              <p:cNvPr id="7" name="Diagram 6">
                <a:extLst>
                  <a:ext uri="{FF2B5EF4-FFF2-40B4-BE49-F238E27FC236}">
                    <a16:creationId xmlns:a16="http://schemas.microsoft.com/office/drawing/2014/main" id="{8F909D22-08C4-F12E-0E42-6C4DEC0FBAD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92815610"/>
                  </p:ext>
                </p:extLst>
              </p:nvPr>
            </p:nvGraphicFramePr>
            <p:xfrm>
              <a:off x="1770711" y="426130"/>
              <a:ext cx="8128000" cy="541866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3" r:qs="rId4" r:cs="rId5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4281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B88C-98F9-53AA-1259-1FBF54FD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8" y="362217"/>
            <a:ext cx="2408616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Resistance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FF8E-DB15-E041-6C94-631FD0B18B8F}"/>
                  </a:ext>
                </a:extLst>
              </p:cNvPr>
              <p:cNvSpPr txBox="1"/>
              <p:nvPr/>
            </p:nvSpPr>
            <p:spPr>
              <a:xfrm>
                <a:off x="1013791" y="1540565"/>
                <a:ext cx="7547259" cy="1446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Resistance is the measure of opposition to the current flow in a electric circuit </a:t>
                </a:r>
              </a:p>
              <a:p>
                <a:r>
                  <a:rPr lang="en-US" sz="1600" dirty="0"/>
                  <a:t>     It is measured in Ohms (“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r>
                  <a:rPr lang="en-US" sz="1600" dirty="0"/>
                  <a:t>) </a:t>
                </a:r>
              </a:p>
              <a:p>
                <a:r>
                  <a:rPr lang="en-US" sz="1600" dirty="0"/>
                  <a:t>                                   </a:t>
                </a:r>
              </a:p>
              <a:p>
                <a:r>
                  <a:rPr lang="en-US" sz="1600" dirty="0"/>
                  <a:t>                                             </a:t>
                </a:r>
                <a:r>
                  <a:rPr lang="en-IN" sz="1600" i="1" dirty="0">
                    <a:solidFill>
                      <a:schemeClr val="accent1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num>
                      <m:den>
                        <m:r>
                          <a:rPr lang="en-IN" i="1" dirty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sz="1600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600" dirty="0"/>
                  <a:t>         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Higher the resistance lower the current flow and vice versa            </a:t>
                </a:r>
                <a:endParaRPr lang="en-IN" sz="16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EFF8E-DB15-E041-6C94-631FD0B18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91" y="1540565"/>
                <a:ext cx="7547259" cy="1446358"/>
              </a:xfrm>
              <a:prstGeom prst="rect">
                <a:avLst/>
              </a:prstGeom>
              <a:blipFill>
                <a:blip r:embed="rId2"/>
                <a:stretch>
                  <a:fillRect l="-323" t="-1266" b="-4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1E2D27-D0C0-7FE4-683B-091AC496D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7000"/>
                    </a14:imgEffect>
                    <a14:imgEffect>
                      <a14:brightnessContrast bright="16000" contrast="-3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4519" y="3500471"/>
            <a:ext cx="6416596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2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8623-0733-57E6-F5AF-24C62943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Voltage and Current Analogy with Water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DFA3B1-48F8-F19B-1E2A-FF79C6649BA3}"/>
              </a:ext>
            </a:extLst>
          </p:cNvPr>
          <p:cNvSpPr txBox="1"/>
          <p:nvPr/>
        </p:nvSpPr>
        <p:spPr>
          <a:xfrm>
            <a:off x="872159" y="1705714"/>
            <a:ext cx="6097656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Height of the water is analogous to the voltage,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flow of water is analogous to the current,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The restriction of the water flow caused by the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         pipe is analogous to the resistance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D1510B-29EF-BFF1-30EC-EE4F5C38B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90000"/>
                    </a14:imgEffect>
                    <a14:imgEffect>
                      <a14:brightnessContrast bright="11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70734" y="1187384"/>
            <a:ext cx="3063505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4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52F238-856A-2E77-BFA6-9FAA6BD7EA01}"/>
              </a:ext>
            </a:extLst>
          </p:cNvPr>
          <p:cNvSpPr txBox="1"/>
          <p:nvPr/>
        </p:nvSpPr>
        <p:spPr>
          <a:xfrm>
            <a:off x="4470124" y="2571750"/>
            <a:ext cx="60976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583451293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45</TotalTime>
  <Words>266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Cambria Math</vt:lpstr>
      <vt:lpstr>GenAITheme3-whiteBG</vt:lpstr>
      <vt:lpstr>Basic Understanding of Electric Vehicle </vt:lpstr>
      <vt:lpstr>Basics of Electrical Engineering </vt:lpstr>
      <vt:lpstr>Ohm's Law </vt:lpstr>
      <vt:lpstr>Ohm's Law </vt:lpstr>
      <vt:lpstr>PowerPoint Presentation</vt:lpstr>
      <vt:lpstr>Resistance </vt:lpstr>
      <vt:lpstr>Voltage and Current Analogy with Water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5</cp:revision>
  <dcterms:created xsi:type="dcterms:W3CDTF">2025-02-11T03:24:52Z</dcterms:created>
  <dcterms:modified xsi:type="dcterms:W3CDTF">2025-03-22T08:32:53Z</dcterms:modified>
</cp:coreProperties>
</file>