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88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15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61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7410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08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AA81-9652-63A0-4F5D-73D46265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921B0-546C-421C-266C-FC7C9216C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5A1F-A854-3170-AB4E-8F27CA0B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EAF8-3967-3274-7414-A79A260F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FD30-3314-AC0B-F88D-BFF4EC53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16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1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44F33-6821-EDB0-6C6F-184F4EFB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History of EV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F1189-FA12-1791-BB99-C04275DC1E39}"/>
              </a:ext>
            </a:extLst>
          </p:cNvPr>
          <p:cNvSpPr txBox="1"/>
          <p:nvPr/>
        </p:nvSpPr>
        <p:spPr>
          <a:xfrm>
            <a:off x="761967" y="1242833"/>
            <a:ext cx="5430111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In 1827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Anyos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Jedlik built the first crude but viable electric motor, and next year he used it to a tiny car.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Between 1832-1835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Sibrandus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Stratingh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built a small-scale electric car.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3.Then in 1835-1840 Robert Anderson invented the first electric carriage vehicle using non rechargeable primary cells.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 The first mass-produced electric vehicles appeared in 1902 by Studebaker Automobile Company but due to limitations of storage battery it did not gain much popularity.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C6A07-EB45-C02E-D2F2-CEC98EFB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722" y="1761444"/>
            <a:ext cx="5054637" cy="27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0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240397B6-A47F-D568-2E05-759BECDBB67F}"/>
              </a:ext>
            </a:extLst>
          </p:cNvPr>
          <p:cNvSpPr txBox="1">
            <a:spLocks/>
          </p:cNvSpPr>
          <p:nvPr/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733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sz="2800" dirty="0">
                <a:solidFill>
                  <a:srgbClr val="FF5900"/>
                </a:solidFill>
              </a:rPr>
              <a:t>Types of EV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539586-97A4-4991-C912-EDA36403B65B}"/>
              </a:ext>
            </a:extLst>
          </p:cNvPr>
          <p:cNvCxnSpPr/>
          <p:nvPr/>
        </p:nvCxnSpPr>
        <p:spPr>
          <a:xfrm>
            <a:off x="2279726" y="1779105"/>
            <a:ext cx="639086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112F693C-551F-467B-7A2A-9F670F49493C}"/>
              </a:ext>
            </a:extLst>
          </p:cNvPr>
          <p:cNvSpPr/>
          <p:nvPr/>
        </p:nvSpPr>
        <p:spPr>
          <a:xfrm>
            <a:off x="2140578" y="177910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AD3D39C-A3FD-2022-BBA3-32F355785F07}"/>
              </a:ext>
            </a:extLst>
          </p:cNvPr>
          <p:cNvSpPr/>
          <p:nvPr/>
        </p:nvSpPr>
        <p:spPr>
          <a:xfrm>
            <a:off x="5047774" y="177910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7122A-CCF0-AEBE-CC87-915DB3A1A201}"/>
              </a:ext>
            </a:extLst>
          </p:cNvPr>
          <p:cNvSpPr/>
          <p:nvPr/>
        </p:nvSpPr>
        <p:spPr>
          <a:xfrm>
            <a:off x="8325103" y="177910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4735E-F07E-7113-A8E6-EF892A75BCF0}"/>
              </a:ext>
            </a:extLst>
          </p:cNvPr>
          <p:cNvSpPr txBox="1"/>
          <p:nvPr/>
        </p:nvSpPr>
        <p:spPr>
          <a:xfrm>
            <a:off x="4354519" y="1225109"/>
            <a:ext cx="203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Electric Vehicle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6A8E7-2E6E-3FAF-98D4-8562A5409620}"/>
              </a:ext>
            </a:extLst>
          </p:cNvPr>
          <p:cNvSpPr txBox="1"/>
          <p:nvPr/>
        </p:nvSpPr>
        <p:spPr>
          <a:xfrm>
            <a:off x="2140578" y="2826891"/>
            <a:ext cx="6917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BEV                                     PHEV                                           HEV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F43B7-BE72-125E-FF88-9C4F0B7C4648}"/>
              </a:ext>
            </a:extLst>
          </p:cNvPr>
          <p:cNvSpPr/>
          <p:nvPr/>
        </p:nvSpPr>
        <p:spPr>
          <a:xfrm>
            <a:off x="1325569" y="3329608"/>
            <a:ext cx="2385391" cy="12423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(Battery Electric Vehicle) </a:t>
            </a:r>
          </a:p>
          <a:p>
            <a:pPr algn="ctr"/>
            <a:r>
              <a:rPr lang="en-US"/>
              <a:t>It is 100% powered by electricity.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B4DE2-0254-0ADD-C1DF-E0F8AA400609}"/>
              </a:ext>
            </a:extLst>
          </p:cNvPr>
          <p:cNvSpPr/>
          <p:nvPr/>
        </p:nvSpPr>
        <p:spPr>
          <a:xfrm>
            <a:off x="3876198" y="3333264"/>
            <a:ext cx="3436455" cy="1821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(Plug-in Hybrid Electric Vehicle) </a:t>
            </a:r>
          </a:p>
          <a:p>
            <a:pPr algn="ctr"/>
            <a:r>
              <a:rPr lang="en-US" dirty="0"/>
              <a:t>This type of vehicles are </a:t>
            </a:r>
          </a:p>
          <a:p>
            <a:pPr algn="ctr"/>
            <a:r>
              <a:rPr lang="en-US" dirty="0"/>
              <a:t>with an internal </a:t>
            </a:r>
          </a:p>
          <a:p>
            <a:pPr algn="ctr"/>
            <a:r>
              <a:rPr lang="en-US" dirty="0"/>
              <a:t>combustion engine and a </a:t>
            </a:r>
          </a:p>
          <a:p>
            <a:pPr algn="ctr"/>
            <a:r>
              <a:rPr lang="en-US" dirty="0"/>
              <a:t>battery charged from an </a:t>
            </a:r>
          </a:p>
          <a:p>
            <a:pPr algn="ctr"/>
            <a:r>
              <a:rPr lang="en-US" dirty="0"/>
              <a:t>external plug or socket.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129FA-44DB-72B0-D921-6E132583D770}"/>
              </a:ext>
            </a:extLst>
          </p:cNvPr>
          <p:cNvSpPr/>
          <p:nvPr/>
        </p:nvSpPr>
        <p:spPr>
          <a:xfrm>
            <a:off x="7477891" y="3319668"/>
            <a:ext cx="3436455" cy="1944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(Hybrid Electric Vehicle)</a:t>
            </a:r>
          </a:p>
          <a:p>
            <a:pPr algn="ctr"/>
            <a:r>
              <a:rPr lang="en-US" dirty="0"/>
              <a:t>This type of vehicles are with an </a:t>
            </a:r>
          </a:p>
          <a:p>
            <a:pPr algn="ctr"/>
            <a:r>
              <a:rPr lang="en-US" dirty="0"/>
              <a:t>electric battery that is charged using </a:t>
            </a:r>
          </a:p>
          <a:p>
            <a:pPr algn="ctr"/>
            <a:r>
              <a:rPr lang="en-US" dirty="0"/>
              <a:t>the internal combustion engine, don't </a:t>
            </a:r>
          </a:p>
          <a:p>
            <a:pPr algn="ctr"/>
            <a:r>
              <a:rPr lang="en-US" dirty="0"/>
              <a:t>have an plug or socket.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00899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167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History of EV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2025-02-12T07:25:09Z</dcterms:created>
  <dcterms:modified xsi:type="dcterms:W3CDTF">2025-03-22T08:46:44Z</dcterms:modified>
</cp:coreProperties>
</file>