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266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2571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36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2023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0146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55A84-D39A-9304-5326-567AD725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CA015-49A9-6411-9534-FB021F4C14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1D7A-5FE9-C5EB-A143-AF8AFAC40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D6901-6A38-4212-BB04-A2BDE25DF035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4556-74E0-A38A-B335-BD9582CAF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46F0-33B2-BE9C-FB85-949BB5C7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208C9-5FBF-4C51-A36B-FFFBA8C9D6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227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233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9C0A40-DC0A-3962-F6B0-44CAE5EC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Electric vs. Gasoline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45603-CCE7-F9D2-0E9B-47BBC484E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5000"/>
                    </a14:imgEffect>
                    <a14:imgEffect>
                      <a14:brightnessContrast bright="11000" contras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71190" y="1089135"/>
            <a:ext cx="9449619" cy="448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6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6CAE-1FE8-45EB-5807-CAE8FA3B4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Electric Vehicle 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CF433A-D29E-44FD-C622-A60A2CFBF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0894" y="1295215"/>
            <a:ext cx="7750212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59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93C17-EA97-A8C2-3B9D-50E405E7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Electrification Approach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6BF728-5767-C4CA-8D8A-73E3A8381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2000"/>
                    </a14:imgEffect>
                    <a14:imgEffect>
                      <a14:brightnessContrast brigh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47736" y="1363801"/>
            <a:ext cx="6096528" cy="413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36775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</TotalTime>
  <Words>8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GenAITheme3-whiteBG</vt:lpstr>
      <vt:lpstr>Electric vs. Gasoline </vt:lpstr>
      <vt:lpstr>Electric Vehicle </vt:lpstr>
      <vt:lpstr>Electrification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3</cp:revision>
  <dcterms:created xsi:type="dcterms:W3CDTF">2025-02-12T08:05:44Z</dcterms:created>
  <dcterms:modified xsi:type="dcterms:W3CDTF">2025-03-22T09:21:07Z</dcterms:modified>
</cp:coreProperties>
</file>