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3174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2165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535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7938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295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4A080-3953-E84B-C18A-A3E51415D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BE1F4-BEEE-DB8A-B41F-AC540B5A7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F4B1-818B-D027-2918-BD9B87BC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333E2-EEA3-41B3-ADBE-13395732B19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5BCFE-0EEE-A4CA-A8E5-3710BFCF9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59100-8673-5553-4431-454B59FC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24DFA2-9EA9-4CA0-A95A-4324C3C309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90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078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D3FFEF-9DCE-1E67-78DA-410689E4D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rgbClr val="FF5900"/>
                </a:solidFill>
              </a:rPr>
              <a:t>Electric Vehicles :E-Mobility Evolution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03109-D53D-2788-F21E-8CBEFD00F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3000"/>
                    </a14:imgEffect>
                    <a14:imgEffect>
                      <a14:brightnessContrast bright="7000" contrast="-20000"/>
                    </a14:imgEffect>
                  </a14:imgLayer>
                </a14:imgProps>
              </a:ext>
            </a:extLst>
          </a:blip>
          <a:srcRect t="4319"/>
          <a:stretch/>
        </p:blipFill>
        <p:spPr>
          <a:xfrm>
            <a:off x="1306415" y="1302026"/>
            <a:ext cx="9579170" cy="445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FD70DC-4789-BDC6-26CF-32C87C92E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38000"/>
                    </a14:imgEffect>
                    <a14:imgEffect>
                      <a14:brightnessContrast bright="13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4011" y="130865"/>
            <a:ext cx="8263963" cy="575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44217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Electric Vehicles :E-Mobility Evolution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2025-02-12T07:59:44Z</dcterms:created>
  <dcterms:modified xsi:type="dcterms:W3CDTF">2025-03-22T09:22:58Z</dcterms:modified>
</cp:coreProperties>
</file>