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986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7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5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3164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67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7821-1B4E-AE3E-6A9F-486C1091D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7F593-87CD-F422-352B-D50F25AC3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E23A-F81A-E3FD-661B-8D92AD6A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FBA2-E43A-4EBB-AF57-1B7F689D310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DE5E-A74F-3654-73D1-C7C2C716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21682-0350-50D7-E5CC-E9DDC28E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4FA-1B68-4BF9-A9E7-A6C3480EE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490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539BA0-37AA-4010-E375-BD98064D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Classification of Automobiles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07400C-4842-3E15-086B-256B86B7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9090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1. Use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2. Capacity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3. Make and model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4. Fuel used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5. Body style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6. Wheels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7. Drive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8. transmission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0892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10C66-FC8B-DBE5-DBC5-835A2379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Potential EVs for India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8A048-4B69-0337-973F-3F3B4FF03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7033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 Micro Electro Mobility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 2W for Personal Commute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 2 W for Delivery Use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 3W as Passenger Vehicle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 3W for Logistic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 4W for Logistic &amp; Last Mile Delivery </a:t>
            </a:r>
          </a:p>
        </p:txBody>
      </p:sp>
    </p:spTree>
    <p:extLst>
      <p:ext uri="{BB962C8B-B14F-4D97-AF65-F5344CB8AC3E}">
        <p14:creationId xmlns:p14="http://schemas.microsoft.com/office/powerpoint/2010/main" val="259438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5E66BD-35D6-8E40-09BA-433A4DB9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Challenges for EVs in India 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68982-0A74-D39C-8B7E-8513D49F4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8" y="1434783"/>
            <a:ext cx="6622806" cy="21703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 Proper EV Ecosystem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Limited Renewable Energy Resources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Limited Charging Infrastructure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 Production Units for EV Battery Cells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Lack of Understanding &amp; Awareness about EV in People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 Skilled Workface for EV Industry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738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6F72-BE96-1DCD-1648-6F1DAF28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Other Countries &amp; Energy Production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A88ED-48FD-D550-391D-EF277261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  <a14:imgEffect>
                      <a14:brightnessContrast bright="20000" contrast="-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3070" y="1173284"/>
            <a:ext cx="9685859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1636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6</TotalTime>
  <Words>110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GenAITheme3-whiteBG</vt:lpstr>
      <vt:lpstr>Classification of Automobiles</vt:lpstr>
      <vt:lpstr>Potential EVs for India </vt:lpstr>
      <vt:lpstr>Challenges for EVs in India </vt:lpstr>
      <vt:lpstr>Other Countries &amp; Energy Production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5</cp:revision>
  <dcterms:created xsi:type="dcterms:W3CDTF">2025-02-12T07:47:35Z</dcterms:created>
  <dcterms:modified xsi:type="dcterms:W3CDTF">2025-03-22T09:24:53Z</dcterms:modified>
</cp:coreProperties>
</file>