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11863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0549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61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25890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263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F523D-FB74-20C2-18C7-68409A8C0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B61DB-436E-39B3-666A-BA97C77C8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7EA95-C799-B06D-4C52-9F74A30C0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88730-6914-4363-9212-D100C31A5FA3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6ABD8-C1EF-560F-ED7A-58111D89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EE37C-BF12-9642-773D-11661A48A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2C3E1-A99E-40E8-AD41-CBCD2E2D2B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337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291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E28FFD-F3C8-4FFD-0EB0-593F382E2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Electric VS. Gasoline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B39BC1-C4C0-DAE2-49A9-4353A48E0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2000"/>
                    </a14:imgEffect>
                    <a14:imgEffect>
                      <a14:brightnessContrast bright="18000" contrast="2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967" y="1019721"/>
            <a:ext cx="9312447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4560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GenAITheme3-whiteBG</vt:lpstr>
      <vt:lpstr>Electric VS. Gasoline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2025-02-12T08:02:21Z</dcterms:created>
  <dcterms:modified xsi:type="dcterms:W3CDTF">2025-03-22T09:32:24Z</dcterms:modified>
</cp:coreProperties>
</file>