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429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82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76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5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97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5B8F-93F3-B599-A570-94EA7681D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4B4B-B036-17F0-C413-D8F8D63A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2FE1-9038-C905-4C82-0DE1A0A1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9810-CDA4-64A4-AD88-3041265B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CFAD-8E8D-D254-ED11-24906BF6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5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83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7A93-A900-A382-F93A-C4293D7B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609" y="719781"/>
            <a:ext cx="9144000" cy="1231106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Introduction of electric vehicles </a:t>
            </a:r>
            <a:br>
              <a:rPr lang="en-IN" sz="4000" b="1" dirty="0">
                <a:solidFill>
                  <a:srgbClr val="FF5900"/>
                </a:solidFill>
              </a:rPr>
            </a:br>
            <a:endParaRPr lang="en-IN" sz="4000" b="1" dirty="0">
              <a:solidFill>
                <a:srgbClr val="FF5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E4C07-FB0B-B0B6-98F3-8E5B46D8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3FFFF"/>
              </a:clrFrom>
              <a:clrTo>
                <a:srgbClr val="E3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5000"/>
                    </a14:imgEffect>
                    <a14:imgEffect>
                      <a14:brightnessContrast bright="16000" contras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7753" y="1517040"/>
            <a:ext cx="7556493" cy="41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F5E8-4286-25D5-0A31-081CEB7C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What are electric vehicles 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3F72F-322A-A284-37DA-7459676BFBDA}"/>
              </a:ext>
            </a:extLst>
          </p:cNvPr>
          <p:cNvSpPr txBox="1"/>
          <p:nvPr/>
        </p:nvSpPr>
        <p:spPr>
          <a:xfrm>
            <a:off x="761967" y="1151068"/>
            <a:ext cx="1070779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An Electric Vehicle is a vehicle that operates on an electric motor, instead of an internal combustion engine that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generates power by burning a mix of fuel and gases. An electric vehicle is seen as a possible replacement for the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current-generation automobile in near future to address environmental challenges.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B9C01-CA76-7EA8-2045-9DBC9BB5C262}"/>
              </a:ext>
            </a:extLst>
          </p:cNvPr>
          <p:cNvSpPr txBox="1"/>
          <p:nvPr/>
        </p:nvSpPr>
        <p:spPr>
          <a:xfrm>
            <a:off x="1318559" y="3252403"/>
            <a:ext cx="609765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Inspired by road-going automobiles </a:t>
            </a:r>
          </a:p>
          <a:p>
            <a:r>
              <a:rPr lang="en-IN" sz="1600" dirty="0"/>
              <a:t>powered by electricity. </a:t>
            </a:r>
          </a:p>
          <a:p>
            <a:endParaRPr lang="en-IN" sz="1600" dirty="0"/>
          </a:p>
          <a:p>
            <a:r>
              <a:rPr lang="en-IN" sz="1600" dirty="0"/>
              <a:t>Propelled by one electric motor or more </a:t>
            </a:r>
          </a:p>
          <a:p>
            <a:r>
              <a:rPr lang="en-IN" sz="1600" dirty="0"/>
              <a:t>using batteries.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8B8F9-C1C5-01D0-7C5A-8DB3C3BBC559}"/>
              </a:ext>
            </a:extLst>
          </p:cNvPr>
          <p:cNvSpPr txBox="1"/>
          <p:nvPr/>
        </p:nvSpPr>
        <p:spPr>
          <a:xfrm>
            <a:off x="6388377" y="3206523"/>
            <a:ext cx="601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Electric motors give instant torque and </a:t>
            </a:r>
          </a:p>
          <a:p>
            <a:r>
              <a:rPr lang="en-IN" sz="1600" dirty="0"/>
              <a:t>smooth acceleration. </a:t>
            </a:r>
          </a:p>
          <a:p>
            <a:endParaRPr lang="en-IN" sz="1600" dirty="0"/>
          </a:p>
          <a:p>
            <a:r>
              <a:rPr lang="en-IN" sz="1600" dirty="0"/>
              <a:t>Plug-in electric vehicles (EVs) are fast, fun, </a:t>
            </a:r>
          </a:p>
          <a:p>
            <a:r>
              <a:rPr lang="en-IN" sz="1600" dirty="0"/>
              <a:t>and efficient. Maintenance is simpler and </a:t>
            </a:r>
          </a:p>
          <a:p>
            <a:r>
              <a:rPr lang="en-IN" sz="1600" dirty="0"/>
              <a:t>cheaper.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F8744D-2B45-002C-2F29-2DFADD737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7579" y="3028224"/>
            <a:ext cx="784928" cy="2110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D78DCE-EEE3-C157-ABE9-9DE47AE0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631" y="2849926"/>
            <a:ext cx="78492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497-DD0A-6E8B-58DF-2DD64F62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Vehicle Types – Gas 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D43B-C160-7321-2F57-398C3CDF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6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67" y="1479099"/>
            <a:ext cx="4801016" cy="403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A5177-8899-483C-E218-3AFC25AA911E}"/>
              </a:ext>
            </a:extLst>
          </p:cNvPr>
          <p:cNvSpPr txBox="1"/>
          <p:nvPr/>
        </p:nvSpPr>
        <p:spPr>
          <a:xfrm>
            <a:off x="5838156" y="1651914"/>
            <a:ext cx="609765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Gas: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Internal combustion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Transmission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Hybrid: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Adds battery, electric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Improved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Regenerative Braking</a:t>
            </a:r>
          </a:p>
        </p:txBody>
      </p:sp>
    </p:spTree>
    <p:extLst>
      <p:ext uri="{BB962C8B-B14F-4D97-AF65-F5344CB8AC3E}">
        <p14:creationId xmlns:p14="http://schemas.microsoft.com/office/powerpoint/2010/main" val="1486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A7BFB1-D02A-428B-2CDA-8D6B0A2A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Vehicle Types – Electric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15E14-CC76-8874-91E4-2D051E289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  <a14:imgEffect>
                      <a14:brightnessContrast bright="22000" contrast="-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67" y="1260276"/>
            <a:ext cx="4808637" cy="3939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5B951-940F-570A-5B51-9FCD0E4715F3}"/>
              </a:ext>
            </a:extLst>
          </p:cNvPr>
          <p:cNvSpPr txBox="1"/>
          <p:nvPr/>
        </p:nvSpPr>
        <p:spPr>
          <a:xfrm>
            <a:off x="5931175" y="1281135"/>
            <a:ext cx="6097656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Plug-ln Hybrid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Larger battery than a regular hybrid vehicle. 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Plugs in for electric mode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Long range </a:t>
            </a:r>
          </a:p>
          <a:p>
            <a:endParaRPr lang="en-IN" sz="1600" dirty="0"/>
          </a:p>
          <a:p>
            <a:r>
              <a:rPr lang="en-US" sz="1600" b="1" dirty="0"/>
              <a:t>• Electric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Largest batteries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No gas engine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No tailpipe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High torque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2936720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47</TotalTime>
  <Words>162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GenAITheme3-whiteBG</vt:lpstr>
      <vt:lpstr>Introduction of electric vehicles  </vt:lpstr>
      <vt:lpstr>What are electric vehicles ... </vt:lpstr>
      <vt:lpstr>Vehicle Types – Gas </vt:lpstr>
      <vt:lpstr>Vehicle Types – Electric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2025-02-12T09:00:46Z</dcterms:created>
  <dcterms:modified xsi:type="dcterms:W3CDTF">2025-03-22T09:41:24Z</dcterms:modified>
</cp:coreProperties>
</file>