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385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81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98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9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95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CE7B-7D0D-5009-F377-311FFB770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96890-63E3-A0B1-02AC-2E550A0DE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F319-182F-8E34-D18F-634721D0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74B6-2F41-CA9B-F2D6-79D28714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CE78-0EE3-93DA-2E23-7D600E79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04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DCB9-EA6A-D998-8057-08AABB0F5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297" y="2690336"/>
            <a:ext cx="2941983" cy="738664"/>
          </a:xfrm>
        </p:spPr>
        <p:txBody>
          <a:bodyPr/>
          <a:lstStyle/>
          <a:p>
            <a:r>
              <a:rPr lang="en-US" sz="4800" b="1" dirty="0">
                <a:solidFill>
                  <a:srgbClr val="FF5900"/>
                </a:solidFill>
              </a:rPr>
              <a:t>Battery</a:t>
            </a:r>
            <a:endParaRPr lang="en-IN" sz="48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6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4D5D2-4D0D-F620-FBBF-378827D4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08" y="215097"/>
            <a:ext cx="6873836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6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7A4C-0F28-06C6-E244-B5C8CFB4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371" y="2571750"/>
            <a:ext cx="5569258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Why Study Batteries?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9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A8835C-FE0F-18B8-1DF7-C84DEB67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371" y="2571750"/>
            <a:ext cx="6478672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Automobile Applications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2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34A96-AF91-9120-1041-C3142B7A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 err="1">
                <a:solidFill>
                  <a:srgbClr val="FF5900"/>
                </a:solidFill>
              </a:rPr>
              <a:t>xEV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44359-F2AA-75E5-E3A0-194F6426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8252824" cy="25396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dirty="0"/>
              <a:t>1. </a:t>
            </a:r>
            <a:r>
              <a:rPr lang="en-IN" sz="1600" b="1" dirty="0"/>
              <a:t>Hybrid Electric Vehicle (HEV) </a:t>
            </a:r>
            <a:r>
              <a:rPr lang="en-IN" sz="1600" dirty="0"/>
              <a:t>- Battery + at least one other source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2. </a:t>
            </a:r>
            <a:r>
              <a:rPr lang="en-IN" sz="1600" b="1" dirty="0"/>
              <a:t>Plug-ln Hybrid Electric Vehicle (PHEV) </a:t>
            </a:r>
            <a:r>
              <a:rPr lang="en-IN" sz="1600" dirty="0"/>
              <a:t>- Larger Battery than HEV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3. </a:t>
            </a:r>
            <a:r>
              <a:rPr lang="en-IN" sz="1600" b="1" dirty="0"/>
              <a:t>Extended-Range Electric Vehicle (E-REV) </a:t>
            </a:r>
            <a:r>
              <a:rPr lang="en-IN" sz="1600" dirty="0"/>
              <a:t>- Larger Battery than PHEV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4. </a:t>
            </a:r>
            <a:r>
              <a:rPr lang="en-IN" sz="1600" b="1" dirty="0"/>
              <a:t>Battery Electric Vehicle (BEV) </a:t>
            </a:r>
            <a:r>
              <a:rPr lang="en-IN" sz="1600" dirty="0"/>
              <a:t>- Only powered by Battery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Battery Packs that are </a:t>
            </a:r>
            <a:r>
              <a:rPr lang="en-US" sz="1600" b="1" dirty="0"/>
              <a:t>"Large" "High Voltage"</a:t>
            </a:r>
            <a:r>
              <a:rPr lang="en-US" sz="1600" dirty="0"/>
              <a:t>, and </a:t>
            </a:r>
            <a:r>
              <a:rPr lang="en-US" sz="1600" b="1" dirty="0"/>
              <a:t>"High Current" </a:t>
            </a:r>
            <a:endParaRPr lang="en-IN" sz="1600" b="1" dirty="0"/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2762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1464AC-D813-2361-DD97-E4BA3A00A6D7}"/>
              </a:ext>
            </a:extLst>
          </p:cNvPr>
          <p:cNvSpPr txBox="1"/>
          <p:nvPr/>
        </p:nvSpPr>
        <p:spPr>
          <a:xfrm>
            <a:off x="862218" y="874069"/>
            <a:ext cx="7049329" cy="345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Batteries can be classified into two major categories: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1. Primary Batteries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2. Secondary Batteries 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b="1" dirty="0"/>
              <a:t>The subcategories differ based on the following attributes: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1.Construction &amp; Chemical Composition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2.Physical Attributes &amp; Performance 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3.Voltage, Amp-hour (energy) capacity, C-rating 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4.Charging and Discharging characteristics  </a:t>
            </a:r>
          </a:p>
        </p:txBody>
      </p:sp>
    </p:spTree>
    <p:extLst>
      <p:ext uri="{BB962C8B-B14F-4D97-AF65-F5344CB8AC3E}">
        <p14:creationId xmlns:p14="http://schemas.microsoft.com/office/powerpoint/2010/main" val="234078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699B-77F8-5C8C-EBEB-1833C070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371" y="2571750"/>
            <a:ext cx="6478672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Battery Terminology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2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412CB-061D-5F13-89B3-04DE7228B89B}"/>
              </a:ext>
            </a:extLst>
          </p:cNvPr>
          <p:cNvSpPr txBox="1"/>
          <p:nvPr/>
        </p:nvSpPr>
        <p:spPr>
          <a:xfrm>
            <a:off x="742949" y="320071"/>
            <a:ext cx="6097656" cy="498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Cells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Batteries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Nominal Voltage and Capacity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C-Rates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Energy and Power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Cells connected in Series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Cells connected in Parallel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Load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Depth of Discharge (DOD)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Watts and Volt-Amps (VA)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State-of-Health (</a:t>
            </a:r>
            <a:r>
              <a:rPr lang="en-IN" sz="1600" dirty="0" err="1"/>
              <a:t>SoH</a:t>
            </a:r>
            <a:r>
              <a:rPr lang="en-IN" sz="1600" dirty="0"/>
              <a:t>)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State-of-Charge (SOC)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State-of-Function (SOF) </a:t>
            </a:r>
          </a:p>
        </p:txBody>
      </p:sp>
    </p:spTree>
    <p:extLst>
      <p:ext uri="{BB962C8B-B14F-4D97-AF65-F5344CB8AC3E}">
        <p14:creationId xmlns:p14="http://schemas.microsoft.com/office/powerpoint/2010/main" val="60876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F048-E96A-5D49-6E6D-22FAF32F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Cells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8C83-7772-8901-0FC0-7D178647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8839233" cy="143167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Cells are the smallest individual electrochemical unit,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They deliver a voltage that depends on the cell chemistry,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 are primary (single use) and secondary (rechargeable) cells,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cell is different from a battery.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7925266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32</TotalTime>
  <Words>222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GenAITheme3-whiteBG</vt:lpstr>
      <vt:lpstr>Battery</vt:lpstr>
      <vt:lpstr>PowerPoint Presentation</vt:lpstr>
      <vt:lpstr>Why Study Batteries?</vt:lpstr>
      <vt:lpstr>Automobile Applications</vt:lpstr>
      <vt:lpstr>xEV</vt:lpstr>
      <vt:lpstr>PowerPoint Presentation</vt:lpstr>
      <vt:lpstr>Battery Terminology</vt:lpstr>
      <vt:lpstr>PowerPoint Presentation</vt:lpstr>
      <vt:lpstr>Cells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2025-02-12T10:56:36Z</dcterms:created>
  <dcterms:modified xsi:type="dcterms:W3CDTF">2025-03-22T09:57:41Z</dcterms:modified>
</cp:coreProperties>
</file>