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581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5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71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158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6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F5AD-1734-B44E-E4A2-091CBBEBA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9D9FA-46FC-3434-ED72-287F6923D7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18622-BE2F-7DFE-692F-D3DF1496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6D48A-1F0A-4194-9C0F-D46D98178521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7B03-9303-932F-845A-EFCB8CEC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8676-C989-3464-D07F-CA40E48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13F-D6A1-4DD2-A526-F7B0465EF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06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93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55C52-22A7-E3A6-A713-6128146E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Batteries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FA4720-6575-C905-4A16-B32E32301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061746" cy="180100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Batteries and battery packs are made up from groups of cells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cells can be wired together in series, in parallel, or in some combination of both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Sometimes they are packaged in a single physical unit,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e.g., 12V lead-acid battery (6x2V Cells in Series)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Other times, the connections are external to the cells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0577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DE0D4-2942-05B4-9F5B-9C936EED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Cell VS Battery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6C368-29A3-13B6-8783-B61A7010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5000"/>
                    </a14:imgEffect>
                    <a14:imgEffect>
                      <a14:brightnessContrast bright="37000" contrast="5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9699" y="1117842"/>
            <a:ext cx="5452601" cy="491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48B940-FBD5-C5C2-9F93-99E98168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Nominal Voltage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861B9-0BD5-7DF4-62A9-5DD128F66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369859" cy="18010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• Cell (nominal) voltage depends on the combination of active chemicals used in the cell.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For many lithium-based cells, this is over 3V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Nominal voltage is often printed on the cell package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Nominal voltage is different from cell voltage under load—it is more of an average or typical voltage.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2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4D0DC-6FEC-F934-38E0-C2FDFC38C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Nominal Capacity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424AE-7A18-8EC7-A91B-49065D706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9783450" cy="106234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Cell (nominal) capacity specifies the quantity of charge.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is in ampere hours (Ah) or milliampere hours (</a:t>
            </a:r>
            <a:r>
              <a:rPr lang="en-US" sz="1600" dirty="0" err="1"/>
              <a:t>mAh</a:t>
            </a:r>
            <a:r>
              <a:rPr lang="en-US" sz="1600" dirty="0"/>
              <a:t>), that the cell is rated to hold.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Nominal capacity is also often printed on the cell package.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7618818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</TotalTime>
  <Words>174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Batteries </vt:lpstr>
      <vt:lpstr>Cell VS Battery</vt:lpstr>
      <vt:lpstr>Nominal Voltage</vt:lpstr>
      <vt:lpstr>Nominal Capacity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2025-02-12T11:12:28Z</dcterms:created>
  <dcterms:modified xsi:type="dcterms:W3CDTF">2025-03-22T09:58:26Z</dcterms:modified>
</cp:coreProperties>
</file>