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291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923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274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8153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80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D85B-B833-BE03-3812-474D06B71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D1BC5-5387-DB7E-DB02-4F4079D6D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B03F-9119-713E-9BB7-D95B5F96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0135-1F0A-4A18-BD20-D4A458C41EED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C2127-628F-9806-E590-3FAC598D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0EBD-E099-9E5E-2AD2-585D570B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C419-5A15-478A-811B-498C489BE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88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1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7752EA-DDEA-1C2C-2A45-4A957F45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C-Rate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B83019-8B39-9157-5923-3DD63CD5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10479190" cy="12311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 rate is a relative measure of cell electrical current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It is the constant-current charge or discharge rate that the cell can sustain for one hour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E.g., A 20 Ah cell should be able to deliver 20 A ("IC") for 1 h or 2 A </a:t>
            </a:r>
          </a:p>
          <a:p>
            <a:r>
              <a:rPr lang="en-US" sz="1600" dirty="0"/>
              <a:t>("C/IO") for about 10 h (but the relationship is not strictly linear)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2761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B0E3F6-75D0-8AFF-C8CE-42DCB4F45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2000" contrast="-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8565" y="489441"/>
            <a:ext cx="7254869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0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163A-9101-D2E8-3D9E-CBB22385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Energy and Power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DF26F-9C64-BCE9-119B-FD31FE2FC3C1}"/>
              </a:ext>
            </a:extLst>
          </p:cNvPr>
          <p:cNvSpPr txBox="1"/>
          <p:nvPr/>
        </p:nvSpPr>
        <p:spPr>
          <a:xfrm>
            <a:off x="761967" y="1322627"/>
            <a:ext cx="8461546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A cell stores energy in electrochemical form, which it can later release to do work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total energy storage capacity of a cell is roughly its nominal voltage multiplied by its nominal capacity (</a:t>
            </a:r>
            <a:r>
              <a:rPr lang="en-IN" sz="1600" dirty="0" err="1"/>
              <a:t>mWh</a:t>
            </a:r>
            <a:r>
              <a:rPr lang="en-IN" sz="1600" dirty="0"/>
              <a:t>, </a:t>
            </a:r>
            <a:r>
              <a:rPr lang="en-IN" sz="1600" dirty="0" err="1"/>
              <a:t>Wh</a:t>
            </a:r>
            <a:r>
              <a:rPr lang="en-IN" sz="1600" dirty="0"/>
              <a:t>, or kWh) E.g., The nominal energy storage capacity for a 3.7 V and 1.9 Ah Battery will be 3.7 x 1.9 7.03 </a:t>
            </a:r>
            <a:r>
              <a:rPr lang="en-IN" sz="1600" dirty="0" err="1"/>
              <a:t>Wh</a:t>
            </a:r>
            <a:r>
              <a:rPr lang="en-IN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energy release rate is the cell's instantaneous power (</a:t>
            </a:r>
            <a:r>
              <a:rPr lang="en-IN" sz="1600" dirty="0" err="1"/>
              <a:t>mW</a:t>
            </a:r>
            <a:r>
              <a:rPr lang="en-IN" sz="1600" dirty="0"/>
              <a:t>, W, or kW) </a:t>
            </a:r>
          </a:p>
        </p:txBody>
      </p:sp>
    </p:spTree>
    <p:extLst>
      <p:ext uri="{BB962C8B-B14F-4D97-AF65-F5344CB8AC3E}">
        <p14:creationId xmlns:p14="http://schemas.microsoft.com/office/powerpoint/2010/main" val="245626547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5</TotalTime>
  <Words>156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GenAITheme3-whiteBG</vt:lpstr>
      <vt:lpstr>C-Rate </vt:lpstr>
      <vt:lpstr>PowerPoint Presentation</vt:lpstr>
      <vt:lpstr>Energy and Power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2025-02-12T11:19:33Z</dcterms:created>
  <dcterms:modified xsi:type="dcterms:W3CDTF">2025-03-22T09:59:25Z</dcterms:modified>
</cp:coreProperties>
</file>