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10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7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43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379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0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595-CCF2-F358-6200-3B9A3A26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84389-148F-780E-2379-3B5B403F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FCBD-6724-AF38-39DD-E1C95AC5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03EB-5561-8544-EF47-F4BCA208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834C-FD78-04A1-595B-A3759C7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1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70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0E4B4-A688-5E86-03AD-DFE6D20F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Cells connected in Series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7F19C3-073C-34A4-7FA8-E690C349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10389737" cy="10623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• When cells are connected in series, the battery voltage is the sum of the individual cell voltages.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However, battery capacity is equal to individual cell capacity since the same electrical current passes through all the cells (charging and discharging all cells at the same rate)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1303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59B7-EF88-99FD-A349-107C74A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Cells connected in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B2E4A-747A-9938-133D-2BA1961E4FF2}"/>
              </a:ext>
            </a:extLst>
          </p:cNvPr>
          <p:cNvSpPr txBox="1"/>
          <p:nvPr/>
        </p:nvSpPr>
        <p:spPr>
          <a:xfrm>
            <a:off x="761967" y="1527458"/>
            <a:ext cx="8599833" cy="193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e.g.,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 battery designed from </a:t>
            </a:r>
            <a:r>
              <a:rPr lang="en-IN" sz="1600" b="1" dirty="0"/>
              <a:t>three 3 V, 10 Ah </a:t>
            </a:r>
            <a:r>
              <a:rPr lang="en-IN" sz="1600" dirty="0"/>
              <a:t>cells in </a:t>
            </a:r>
            <a:r>
              <a:rPr lang="en-IN" sz="1600" b="1" dirty="0"/>
              <a:t>series</a:t>
            </a:r>
            <a:r>
              <a:rPr lang="en-IN" sz="1600" dirty="0"/>
              <a:t> will have: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- Nominal Voltage = 3 x 3 V = </a:t>
            </a:r>
            <a:r>
              <a:rPr lang="en-IN" sz="1600" b="1" dirty="0"/>
              <a:t>9 V</a:t>
            </a:r>
            <a:r>
              <a:rPr lang="en-IN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- Nominal Capacity = 1 x 10 Ah = </a:t>
            </a:r>
            <a:r>
              <a:rPr lang="en-IN" sz="1600" b="1" dirty="0"/>
              <a:t>10 Ah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- Nominal Energy Capacity = 3 x 3 V x 10 Ah </a:t>
            </a:r>
            <a:r>
              <a:rPr lang="en-IN" sz="1600" b="1" dirty="0"/>
              <a:t>90 </a:t>
            </a:r>
            <a:r>
              <a:rPr lang="en-IN" sz="1600" b="1" dirty="0" err="1"/>
              <a:t>Wh</a:t>
            </a:r>
            <a:r>
              <a:rPr lang="en-IN" sz="1600" b="1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DDF58-09C0-88DA-CB43-B4569D2B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  <a14:imgEffect>
                      <a14:brightnessContrast bright="25000" contras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8853" y="1275961"/>
            <a:ext cx="84589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3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4CC-DFB2-7D47-428E-4DBCFF85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Cells connected in Parallel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BC4A9-3BDB-3377-314E-6434AB066818}"/>
              </a:ext>
            </a:extLst>
          </p:cNvPr>
          <p:cNvSpPr txBox="1"/>
          <p:nvPr/>
        </p:nvSpPr>
        <p:spPr>
          <a:xfrm>
            <a:off x="761966" y="1239872"/>
            <a:ext cx="9733755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When cells are connected in </a:t>
            </a:r>
            <a:r>
              <a:rPr lang="en-IN" sz="1600" b="1" dirty="0"/>
              <a:t>parallel</a:t>
            </a:r>
            <a:r>
              <a:rPr lang="en-IN" sz="1600" dirty="0"/>
              <a:t>, the battery voltage is equal to the cell's voltage.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However, battery capacity is the sum of the cells' capacities, since the battery current is the sum of all the cell currents </a:t>
            </a:r>
          </a:p>
        </p:txBody>
      </p:sp>
    </p:spTree>
    <p:extLst>
      <p:ext uri="{BB962C8B-B14F-4D97-AF65-F5344CB8AC3E}">
        <p14:creationId xmlns:p14="http://schemas.microsoft.com/office/powerpoint/2010/main" val="421345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E43-6454-45AD-08B0-A6C83660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Cells connected in Parallel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8B8C7-33CC-2B2D-BC72-6114D7B79552}"/>
              </a:ext>
            </a:extLst>
          </p:cNvPr>
          <p:cNvSpPr txBox="1"/>
          <p:nvPr/>
        </p:nvSpPr>
        <p:spPr>
          <a:xfrm>
            <a:off x="761966" y="1220642"/>
            <a:ext cx="7060129" cy="267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E.g.,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 battery designed from </a:t>
            </a:r>
            <a:r>
              <a:rPr lang="en-IN" sz="1600" b="1" dirty="0"/>
              <a:t>five 3 V, 10 </a:t>
            </a:r>
            <a:r>
              <a:rPr lang="en-IN" sz="1600" dirty="0"/>
              <a:t>Ah cells in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parallel</a:t>
            </a:r>
            <a:r>
              <a:rPr lang="en-IN" sz="1600" dirty="0"/>
              <a:t> will have: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- Nominal Voltage = 1 x 3 V = </a:t>
            </a:r>
            <a:r>
              <a:rPr lang="en-IN" sz="1600" b="1" dirty="0"/>
              <a:t>3 V</a:t>
            </a:r>
            <a:r>
              <a:rPr lang="en-IN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- Nominal Capacity = 5x 10 Ah = </a:t>
            </a:r>
            <a:r>
              <a:rPr lang="en-IN" sz="1600" b="1" dirty="0"/>
              <a:t>50 Ah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- Nominal Energy Capacity =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    5x3VxlOAh=</a:t>
            </a:r>
            <a:r>
              <a:rPr lang="en-IN" sz="1600" b="1" dirty="0"/>
              <a:t>150Wh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82294-314C-8EA3-BA77-2172A6E6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1000"/>
                    </a14:imgEffect>
                    <a14:imgEffect>
                      <a14:brightnessContrast bright="31000" contras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4786" y="1665985"/>
            <a:ext cx="3711262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580AF-C4F7-6456-3D9F-EA4E6D01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9000"/>
                    </a14:imgEffect>
                    <a14:imgEffect>
                      <a14:saturation sat="257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5017" y="494239"/>
            <a:ext cx="7864522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244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19</TotalTime>
  <Words>216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Cells connected in Series</vt:lpstr>
      <vt:lpstr>Cells connected in Series</vt:lpstr>
      <vt:lpstr>Cells connected in Parallel</vt:lpstr>
      <vt:lpstr>Cells connected in Parallel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2025-02-12T11:26:46Z</dcterms:created>
  <dcterms:modified xsi:type="dcterms:W3CDTF">2025-03-22T10:01:01Z</dcterms:modified>
</cp:coreProperties>
</file>