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479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32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86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4984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61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675E-1BC2-D5AA-F4F9-CFE477E5A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76C29-AE3F-148C-1175-71B1C1A10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F20E-8C04-FD42-D412-32B5A988C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E326-826F-4995-96E1-48BCE27FC390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BBC4-B933-DC31-448F-3C21F980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D884-F62B-372E-15E8-54404F60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A1FF-B09B-4F3A-B61F-B05FE2DECD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10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811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A673-363B-F413-C7BA-0F26181E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46" y="2571750"/>
            <a:ext cx="10152379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Basic Understanding of Electric Vehicle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34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9C2F-64A3-40E4-66A8-7B4C383D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046" y="2571750"/>
            <a:ext cx="10152379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Basic of Electrical Engineering</a:t>
            </a:r>
            <a:endParaRPr lang="en-IN" sz="4000" b="1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39C5F-3E1A-ECE6-0E60-1BED27B9B6CB}"/>
              </a:ext>
            </a:extLst>
          </p:cNvPr>
          <p:cNvSpPr txBox="1"/>
          <p:nvPr/>
        </p:nvSpPr>
        <p:spPr>
          <a:xfrm>
            <a:off x="1239046" y="3486032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AC VS DC</a:t>
            </a:r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8402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12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Basic Understanding of Electric Vehicle</vt:lpstr>
      <vt:lpstr>Basic of Electrical Engineering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2025-02-13T06:55:55Z</dcterms:created>
  <dcterms:modified xsi:type="dcterms:W3CDTF">2025-03-08T07:14:23Z</dcterms:modified>
</cp:coreProperties>
</file>