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457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601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5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8521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28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2C1DB-AB72-7012-90D8-B7A360941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DD6C7-FDE6-7173-19B5-C2FC5F7A0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F8160-D648-79D7-4087-38813932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D018-6579-498E-B9FF-29419480FC8B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B791F-85F0-F4F0-5A76-B5BD87DD1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7F40B-0545-D15C-F037-545CE8F0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DCFB-64D1-4255-833B-0EB82E46E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02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487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151878-A7AD-83DD-449B-692028293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1148904"/>
          </a:xfrm>
        </p:spPr>
        <p:txBody>
          <a:bodyPr/>
          <a:lstStyle/>
          <a:p>
            <a:r>
              <a:rPr lang="en-US" sz="3600" b="1" dirty="0">
                <a:solidFill>
                  <a:srgbClr val="FF5900"/>
                </a:solidFill>
              </a:rPr>
              <a:t>Connectors for Slow Charging and AC Fast Charging</a:t>
            </a:r>
            <a:endParaRPr lang="en-IN" sz="3600" b="1" dirty="0">
              <a:solidFill>
                <a:srgbClr val="FF59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102EEE-BBFB-ACB8-2516-85572096F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98" y="1694029"/>
            <a:ext cx="4077053" cy="22176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EA1ED7-4A8C-BAF6-CFBE-080BB58F4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469" y="1694029"/>
            <a:ext cx="3368332" cy="22099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9EF5EA-77A4-AA92-E44D-E96A933D3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660" y="4758272"/>
            <a:ext cx="2758679" cy="17375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6C36B1-56D2-C6DE-E10F-E46B3AEA9C7B}"/>
              </a:ext>
            </a:extLst>
          </p:cNvPr>
          <p:cNvSpPr txBox="1"/>
          <p:nvPr/>
        </p:nvSpPr>
        <p:spPr>
          <a:xfrm>
            <a:off x="1172818" y="4094549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IEC 60309 Female Connector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16A147-C866-317E-A6D0-9E33BE46C970}"/>
              </a:ext>
            </a:extLst>
          </p:cNvPr>
          <p:cNvSpPr txBox="1"/>
          <p:nvPr/>
        </p:nvSpPr>
        <p:spPr>
          <a:xfrm>
            <a:off x="7795225" y="4029517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IEC 60309 Male Connector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27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D62DBC-4E81-A026-8B8F-E21260D87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748" y="656872"/>
            <a:ext cx="3360711" cy="24843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C5D172-1D1D-F774-2023-D562A4450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42" y="656872"/>
            <a:ext cx="3071126" cy="24233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963B22-18FB-D42F-D80B-C2B917D60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675" y="3940273"/>
            <a:ext cx="2446232" cy="22176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BDD96EB-B06A-6538-FF81-9E6CF6CB1C1A}"/>
              </a:ext>
            </a:extLst>
          </p:cNvPr>
          <p:cNvSpPr txBox="1"/>
          <p:nvPr/>
        </p:nvSpPr>
        <p:spPr>
          <a:xfrm>
            <a:off x="969763" y="3244334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IEC 62196 – Type 2 Female Connector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79F645-53F3-C538-C3B9-4BEDA824A86B}"/>
              </a:ext>
            </a:extLst>
          </p:cNvPr>
          <p:cNvSpPr txBox="1"/>
          <p:nvPr/>
        </p:nvSpPr>
        <p:spPr>
          <a:xfrm>
            <a:off x="7023652" y="3222972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IEC 62196 – Type 2 Male Connector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153535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11</TotalTime>
  <Words>30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GenAITheme3-whiteBG</vt:lpstr>
      <vt:lpstr>Connectors for Slow Charging and AC Fast Charging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2</cp:revision>
  <dcterms:created xsi:type="dcterms:W3CDTF">2025-02-13T06:35:13Z</dcterms:created>
  <dcterms:modified xsi:type="dcterms:W3CDTF">2025-03-08T07:27:34Z</dcterms:modified>
</cp:coreProperties>
</file>