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A79"/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016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350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2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4035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4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D785-1B0D-077E-AF02-B1E1A638A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31D21-B355-3C4D-ED99-4FAF8951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29B3-54B7-A74C-A394-B78CF6FC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956A-A6ED-4CE3-B7BC-BC7C8BB2ED07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A7D1-B869-1CE8-6FDD-56EB9C5A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20B77-A0DE-9E52-4790-5C15DA77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A276-423F-4116-A531-56CB23DC98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865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A72F9E-5549-16E2-C577-F1EC9F576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2689" y="584699"/>
            <a:ext cx="8786621" cy="505249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5D3571-F0C0-EA73-224B-9A5859DF2BB0}"/>
              </a:ext>
            </a:extLst>
          </p:cNvPr>
          <p:cNvGrpSpPr/>
          <p:nvPr/>
        </p:nvGrpSpPr>
        <p:grpSpPr>
          <a:xfrm>
            <a:off x="1702689" y="5353878"/>
            <a:ext cx="970937" cy="263441"/>
            <a:chOff x="1702689" y="5353878"/>
            <a:chExt cx="970937" cy="26344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782BF08-52BC-84BB-E591-5143F877FC1E}"/>
                </a:ext>
              </a:extLst>
            </p:cNvPr>
            <p:cNvCxnSpPr/>
            <p:nvPr/>
          </p:nvCxnSpPr>
          <p:spPr>
            <a:xfrm>
              <a:off x="1702689" y="5617319"/>
              <a:ext cx="970937" cy="0"/>
            </a:xfrm>
            <a:prstGeom prst="line">
              <a:avLst/>
            </a:prstGeom>
            <a:ln>
              <a:solidFill>
                <a:srgbClr val="156A79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E6CDD66-2D91-0A12-396C-1C24DD20A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2567" y="5353878"/>
              <a:ext cx="0" cy="263441"/>
            </a:xfrm>
            <a:prstGeom prst="line">
              <a:avLst/>
            </a:prstGeom>
            <a:ln>
              <a:solidFill>
                <a:srgbClr val="156A79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6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1813-F3FE-FBB2-B788-3CAC4A15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List of EV Charging Standards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3BB44-575A-4E1F-9C04-B47D358DBB41}"/>
              </a:ext>
            </a:extLst>
          </p:cNvPr>
          <p:cNvSpPr txBox="1"/>
          <p:nvPr/>
        </p:nvSpPr>
        <p:spPr>
          <a:xfrm>
            <a:off x="761967" y="1183549"/>
            <a:ext cx="6097656" cy="2530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IEC 62196-1/IEC 62196-2/IEC 62196-3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IEC61851-l/-21/-22/-23/-24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ISO/IEC 15118-1/-2/-3: ISO/IEC 15118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Chinese GB/T 20234.1/.2/.3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IS17017/lS17017-PART-1/IS17017-PART-2 </a:t>
            </a:r>
          </a:p>
        </p:txBody>
      </p:sp>
    </p:spTree>
    <p:extLst>
      <p:ext uri="{BB962C8B-B14F-4D97-AF65-F5344CB8AC3E}">
        <p14:creationId xmlns:p14="http://schemas.microsoft.com/office/powerpoint/2010/main" val="231789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B46679-3D39-8378-B69C-0C9BA6595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7935" y="582703"/>
            <a:ext cx="8817104" cy="523539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5EEC25-1985-3D5C-2D93-42E234BCBD49}"/>
              </a:ext>
            </a:extLst>
          </p:cNvPr>
          <p:cNvGrpSpPr/>
          <p:nvPr/>
        </p:nvGrpSpPr>
        <p:grpSpPr>
          <a:xfrm>
            <a:off x="1603299" y="5532780"/>
            <a:ext cx="970937" cy="263441"/>
            <a:chOff x="1702689" y="5353878"/>
            <a:chExt cx="970937" cy="26344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F0C7B19-2B4B-D266-9FC7-1861F998C4FA}"/>
                </a:ext>
              </a:extLst>
            </p:cNvPr>
            <p:cNvCxnSpPr/>
            <p:nvPr/>
          </p:nvCxnSpPr>
          <p:spPr>
            <a:xfrm>
              <a:off x="1702689" y="5617319"/>
              <a:ext cx="970937" cy="0"/>
            </a:xfrm>
            <a:prstGeom prst="line">
              <a:avLst/>
            </a:prstGeom>
            <a:ln>
              <a:solidFill>
                <a:srgbClr val="156A79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50632F-23F8-FB5B-9FF3-7BAF4595D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2567" y="5353878"/>
              <a:ext cx="0" cy="263441"/>
            </a:xfrm>
            <a:prstGeom prst="line">
              <a:avLst/>
            </a:prstGeom>
            <a:ln>
              <a:solidFill>
                <a:srgbClr val="156A79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3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1623-39C3-3979-A019-216C809C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Indian Electric Cars &amp; the Type of connectors: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903A1-4BB6-ACC2-F290-7F66CDFA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7191" y="963716"/>
            <a:ext cx="9121930" cy="4930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4E64C-EA6C-5CD0-BB7B-7A2183F61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200" y="3303259"/>
            <a:ext cx="5311600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5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396DA-C09A-40A5-FE29-3E7C9C55508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23" y="777643"/>
            <a:ext cx="8885583" cy="4998140"/>
          </a:xfrm>
        </p:spPr>
      </p:pic>
    </p:spTree>
    <p:extLst>
      <p:ext uri="{BB962C8B-B14F-4D97-AF65-F5344CB8AC3E}">
        <p14:creationId xmlns:p14="http://schemas.microsoft.com/office/powerpoint/2010/main" val="285270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4DCC-A366-8EE9-6944-60DBAB9D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CCS / Combo 1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DE5B3-5B09-2866-2122-BEA7C9B2E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9361" y="1142802"/>
            <a:ext cx="8733277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93BB2AE-3F4E-8F48-4931-C80F2407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1950"/>
            <a:ext cx="10152063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CCS / Combo 2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ABDAD-887E-9112-92B9-6F878C6C5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47482" y="1180905"/>
            <a:ext cx="8497036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3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E9B3-F869-1D6B-AE97-7AA7B463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 err="1">
                <a:solidFill>
                  <a:srgbClr val="FF5900"/>
                </a:solidFill>
              </a:rPr>
              <a:t>Chademo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31D3D-F710-9A8A-253B-15D644BB2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6567" y="1249491"/>
            <a:ext cx="8138865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3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8953-DA31-F921-425E-BA36F573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Tesla DC Chargers 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C86BA-ABA6-69CC-324A-5D61B5518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8013" y="1038652"/>
            <a:ext cx="8657070" cy="3528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45607-BDC3-520A-199B-931D0275B423}"/>
              </a:ext>
            </a:extLst>
          </p:cNvPr>
          <p:cNvSpPr txBox="1"/>
          <p:nvPr/>
        </p:nvSpPr>
        <p:spPr>
          <a:xfrm>
            <a:off x="1678013" y="466900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DC Charging in Europe: Type 2 Connector 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F0B76-A797-5E82-3A30-C78EB827C589}"/>
              </a:ext>
            </a:extLst>
          </p:cNvPr>
          <p:cNvSpPr txBox="1"/>
          <p:nvPr/>
        </p:nvSpPr>
        <p:spPr>
          <a:xfrm>
            <a:off x="6209438" y="4669000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DC Charging in USA: Proprietary Connector 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9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6398-3C42-5ED7-E975-D83DA41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China GB/T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90AF7-FAE5-0EDD-B5F9-AC2D36DBA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" contrast="-4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2393" y="1085647"/>
            <a:ext cx="7087214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1815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58</TotalTime>
  <Words>89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GenAITheme3-whiteBG</vt:lpstr>
      <vt:lpstr>PowerPoint Presentation</vt:lpstr>
      <vt:lpstr>PowerPoint Presentation</vt:lpstr>
      <vt:lpstr>Indian Electric Cars &amp; the Type of connectors:</vt:lpstr>
      <vt:lpstr>PowerPoint Presentation</vt:lpstr>
      <vt:lpstr>CCS / Combo 1</vt:lpstr>
      <vt:lpstr>CCS / Combo 2</vt:lpstr>
      <vt:lpstr>Chademo</vt:lpstr>
      <vt:lpstr>Tesla DC Chargers </vt:lpstr>
      <vt:lpstr>China GB/T</vt:lpstr>
      <vt:lpstr>List of EV Charging Standards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5</cp:revision>
  <dcterms:created xsi:type="dcterms:W3CDTF">2025-02-13T06:45:17Z</dcterms:created>
  <dcterms:modified xsi:type="dcterms:W3CDTF">2025-03-25T05:50:39Z</dcterms:modified>
</cp:coreProperties>
</file>