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647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42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06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262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3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F8203-6B89-F9B8-6CAB-850A37B35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73DE4-2CE8-96D4-5CEC-41756A381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8B02E-81E9-BD8F-5201-90E84C40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737F-764F-46B5-B867-B02FC23DD886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9D837-8C7C-EAA5-A46E-B839D327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33322-D84A-F8F6-1B02-DA392AB0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D821-18B6-4C12-B818-1A87084FE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33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36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2FDA3A-B372-2AD5-3BA1-9FAEDAED0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0"/>
                    </a14:imgEffect>
                    <a14:imgEffect>
                      <a14:brightnessContrast bright="16000" contrast="-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16657" y="619154"/>
            <a:ext cx="8817104" cy="508298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817BC7A-1BAC-721B-092F-94A1B860D08D}"/>
              </a:ext>
            </a:extLst>
          </p:cNvPr>
          <p:cNvGrpSpPr/>
          <p:nvPr/>
        </p:nvGrpSpPr>
        <p:grpSpPr>
          <a:xfrm>
            <a:off x="1816657" y="5324061"/>
            <a:ext cx="966300" cy="348256"/>
            <a:chOff x="1816657" y="5324061"/>
            <a:chExt cx="966300" cy="34825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870923B-ADAE-23C4-D4FC-ECB1465F95C2}"/>
                </a:ext>
              </a:extLst>
            </p:cNvPr>
            <p:cNvCxnSpPr/>
            <p:nvPr/>
          </p:nvCxnSpPr>
          <p:spPr>
            <a:xfrm>
              <a:off x="1816657" y="5662378"/>
              <a:ext cx="966300" cy="0"/>
            </a:xfrm>
            <a:prstGeom prst="line">
              <a:avLst/>
            </a:prstGeom>
            <a:ln>
              <a:solidFill>
                <a:srgbClr val="0F5C6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BBBAF99-56B2-28C2-63B3-DADCAE9C3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7644" y="5324061"/>
              <a:ext cx="0" cy="348256"/>
            </a:xfrm>
            <a:prstGeom prst="line">
              <a:avLst/>
            </a:prstGeom>
            <a:ln>
              <a:solidFill>
                <a:srgbClr val="0F5C6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9265296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GenAITheme3-whiteBG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3</cp:revision>
  <dcterms:created xsi:type="dcterms:W3CDTF">2025-02-13T06:38:16Z</dcterms:created>
  <dcterms:modified xsi:type="dcterms:W3CDTF">2025-03-25T05:52:05Z</dcterms:modified>
</cp:coreProperties>
</file>