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34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17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598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5943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26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3D09-D136-34C2-5E51-6ED03F448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7DD9A-8327-7D67-C5D2-3D4A2098B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FF991-CB5C-667F-42F2-D060E2A4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CF3ED-741E-4D7D-8AAA-1BB268CF6E55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F5F4C-1CDD-CEE6-A60F-AC0A77F0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D6965-57AC-1648-D35B-9D5B856F0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35646-3BA4-4B5F-BFD5-B9A0BB7D4D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43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789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2BD9-3687-7D21-4FD5-071933CBC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61" y="1592384"/>
            <a:ext cx="9144000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EV Charging</a:t>
            </a:r>
            <a:endParaRPr lang="en-IN" sz="4000" b="1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59F6DE-47A7-6539-2519-E21D1A460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207" y="2362498"/>
            <a:ext cx="5037585" cy="356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4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3CE1A3-A40B-09BC-5A5B-513DC437D56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5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54" r="1932" b="2814"/>
          <a:stretch/>
        </p:blipFill>
        <p:spPr>
          <a:xfrm>
            <a:off x="1301993" y="367747"/>
            <a:ext cx="9581356" cy="5277679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9FFD75-9138-C47A-BC8B-8A56371AA6D1}"/>
              </a:ext>
            </a:extLst>
          </p:cNvPr>
          <p:cNvSpPr/>
          <p:nvPr/>
        </p:nvSpPr>
        <p:spPr>
          <a:xfrm>
            <a:off x="5118652" y="347870"/>
            <a:ext cx="2107096" cy="2186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034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756A4-3F44-1E65-4949-B1570CC4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Components of Electric Vehicle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F48B65-4AD9-4103-DF68-4CF88EF00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80676" y="1156499"/>
            <a:ext cx="8273324" cy="45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5634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EV Charging</vt:lpstr>
      <vt:lpstr>PowerPoint Presentation</vt:lpstr>
      <vt:lpstr>Components of Electric Vehicle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2025-02-13T05:52:00Z</dcterms:created>
  <dcterms:modified xsi:type="dcterms:W3CDTF">2025-03-25T06:00:47Z</dcterms:modified>
</cp:coreProperties>
</file>