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  <a:srgbClr val="E76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098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830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92357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5418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71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D712-9D9A-9DAC-C4C8-4C00573654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90A89-CA72-8B9D-6CBC-5FF6D8458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5B3BD-A9A2-BF32-05D2-85F860015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A5324-77F3-4A34-950B-427533DE8124}" type="datetimeFigureOut">
              <a:rPr lang="en-IN" smtClean="0"/>
              <a:t>25-03-2025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A6EA-2DB6-66E7-C482-D09C14FCE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4C07A-48F6-B9E1-0FF8-823FAF3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D05CB-FB0C-4A40-B578-2CC4F3FE68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25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23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57BC75-FBFB-C359-821C-3D1BDEF8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Components of Electric Vehicle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066525-F364-1CBF-D824-7374A28C2E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811" y="1196423"/>
            <a:ext cx="6722378" cy="41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989615-A498-5526-E092-C96F9F79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rcRect t="-77"/>
          <a:stretch/>
        </p:blipFill>
        <p:spPr>
          <a:xfrm>
            <a:off x="1401673" y="477078"/>
            <a:ext cx="9388654" cy="53232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776D982-AC77-5F15-E67B-5A806D1DB46B}"/>
              </a:ext>
            </a:extLst>
          </p:cNvPr>
          <p:cNvSpPr/>
          <p:nvPr/>
        </p:nvSpPr>
        <p:spPr>
          <a:xfrm>
            <a:off x="5108713" y="477078"/>
            <a:ext cx="2117035" cy="1888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35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67DE8-6DB0-B2E6-48C4-8BA100971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99630" y="697175"/>
            <a:ext cx="935055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476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074609E-8596-62AA-3320-26966A5CF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1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39184" y="764108"/>
            <a:ext cx="5913632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716081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16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GenAITheme3-whiteBG</vt:lpstr>
      <vt:lpstr>Components of Electric Vehicle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4</cp:revision>
  <dcterms:created xsi:type="dcterms:W3CDTF">2025-02-13T06:02:16Z</dcterms:created>
  <dcterms:modified xsi:type="dcterms:W3CDTF">2025-03-25T06:20:30Z</dcterms:modified>
</cp:coreProperties>
</file>