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851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42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02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945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06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0BBC-79AE-4F60-444F-07DCEBB67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0E86C-CC86-6DAB-E43B-0151B020F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3370F-0F7D-D6EC-047B-DEBAF332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665-4175-426D-B32B-8AEDF9B9492F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B6BF-579E-ECA9-F198-D233D742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B5BBF-3954-51F4-2F11-FF70696A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F029-F086-4D4A-8EFB-DE5680F0A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48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1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0B2AE-2663-3A11-1673-38FEFCBC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Task -2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1CAB4-1B05-CC89-2EF7-AC012255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059496"/>
            <a:ext cx="11045720" cy="36881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1. What are the factors that affect the performance and durability of an electric vehicle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battery? How can they be managed to ensure maximum efficiency?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2. What are the challenges faced by BMS in managing large battery packs? Discuss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some of the techniques used to overcome these challenges.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3. What are the different types of cell balancing techniques used in BMS? Compare and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contrast them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4. Choose a case study of an electric vehicle and </a:t>
            </a:r>
            <a:r>
              <a:rPr lang="en-US" sz="1800" dirty="0" err="1"/>
              <a:t>analyse</a:t>
            </a:r>
            <a:r>
              <a:rPr lang="en-US" sz="1800" dirty="0"/>
              <a:t> its battery, battery management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system, and charging infrastructure. Discuss the advantages and disadvantages of the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chosen system and suggest possible improvements.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3232560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</TotalTime>
  <Words>113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GenAITheme3-whiteBG</vt:lpstr>
      <vt:lpstr>Task 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2025-02-13T07:02:30Z</dcterms:created>
  <dcterms:modified xsi:type="dcterms:W3CDTF">2025-03-25T06:20:46Z</dcterms:modified>
</cp:coreProperties>
</file>