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947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02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67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982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79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E03F-F338-8999-48DC-3809F4D1D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0A8DA-EFD6-B798-CB48-6B2BC055D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1B6E8-02EF-FEA0-E333-DF755930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F5CA-52C3-456D-85C9-B741295A726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0FF2B-6184-1B8C-C105-7627A05A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D3289-8DF4-A9CB-A238-B76DA8EA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33F1-E66B-4D09-9C6C-57FEBE434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40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671E1-64A9-CB37-2D74-A693E3EE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Case study on </a:t>
            </a:r>
            <a:r>
              <a:rPr lang="en-US" sz="2800" dirty="0" err="1">
                <a:solidFill>
                  <a:srgbClr val="FF5900"/>
                </a:solidFill>
              </a:rPr>
              <a:t>Ather</a:t>
            </a:r>
            <a:r>
              <a:rPr lang="en-US" sz="2800" dirty="0">
                <a:solidFill>
                  <a:srgbClr val="FF5900"/>
                </a:solidFill>
              </a:rPr>
              <a:t> 150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790CB8-B4E3-FD47-33E6-53B4B829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13" y="1375736"/>
            <a:ext cx="4663844" cy="3947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BCA435-CFC6-0005-EDD4-E523458F6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001" y="1344749"/>
            <a:ext cx="3109229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7672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GenAITheme3-whiteBG</vt:lpstr>
      <vt:lpstr>Case study on Ather 150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2025-02-13T07:06:01Z</dcterms:created>
  <dcterms:modified xsi:type="dcterms:W3CDTF">2025-03-25T06:22:22Z</dcterms:modified>
</cp:coreProperties>
</file>