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349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15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07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49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30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C17E-37B5-0302-C0A6-ACD2F47A1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2493C-2396-43A3-EE5D-7B29547FE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2146-93CF-B4DF-6976-64A2A965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467A-A626-F793-4F3D-CD27CB9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A716-ED25-FEA7-DE3B-E2B5F663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03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A10D2-C3CC-FF05-9BA7-11A61E74F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8000"/>
                    </a14:imgEffect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 b="943"/>
          <a:stretch/>
        </p:blipFill>
        <p:spPr>
          <a:xfrm>
            <a:off x="1621684" y="548754"/>
            <a:ext cx="8809483" cy="49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011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2025-02-13T07:13:32Z</dcterms:created>
  <dcterms:modified xsi:type="dcterms:W3CDTF">2025-03-25T06:22:55Z</dcterms:modified>
</cp:coreProperties>
</file>