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FF6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>
        <p:guide pos="393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276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519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3473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56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431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B72190-CA41-C670-CF74-4C3BD4B1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625" y="3491052"/>
            <a:ext cx="4061812" cy="2270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9EF854-FCB1-C0C2-E58B-3F1B2CCF719D}"/>
              </a:ext>
            </a:extLst>
          </p:cNvPr>
          <p:cNvSpPr txBox="1"/>
          <p:nvPr/>
        </p:nvSpPr>
        <p:spPr>
          <a:xfrm>
            <a:off x="633619" y="730682"/>
            <a:ext cx="6097656" cy="2970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solidFill>
                  <a:srgbClr val="FF6E20"/>
                </a:solidFill>
              </a:rPr>
              <a:t>Types of BLDC Motors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2. In-runner type BLDC Motor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Rotor is inside and stator is outside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It requires transmission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It is little bulky </a:t>
            </a:r>
          </a:p>
          <a:p>
            <a:pPr>
              <a:lnSpc>
                <a:spcPct val="200000"/>
              </a:lnSpc>
            </a:pPr>
            <a:r>
              <a:rPr lang="en-IN" sz="1600" dirty="0"/>
              <a:t>Used in three wheelers &amp; two wheelers like </a:t>
            </a:r>
            <a:r>
              <a:rPr lang="en-IN" sz="1600" dirty="0" err="1"/>
              <a:t>Ather</a:t>
            </a:r>
            <a:r>
              <a:rPr lang="en-IN" sz="1600" dirty="0"/>
              <a:t> 450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6142C2-15C4-6859-9156-0CE09CCC76A8}"/>
              </a:ext>
            </a:extLst>
          </p:cNvPr>
          <p:cNvGrpSpPr/>
          <p:nvPr/>
        </p:nvGrpSpPr>
        <p:grpSpPr>
          <a:xfrm>
            <a:off x="7336439" y="409927"/>
            <a:ext cx="3025402" cy="2750436"/>
            <a:chOff x="7197291" y="606287"/>
            <a:chExt cx="3025402" cy="27504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CBC43C-FD55-977A-CECE-4B7AA88E6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7291" y="758078"/>
              <a:ext cx="3025402" cy="259864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F78E8C-0BF5-EE73-0BB6-7EC86991921D}"/>
                </a:ext>
              </a:extLst>
            </p:cNvPr>
            <p:cNvSpPr/>
            <p:nvPr/>
          </p:nvSpPr>
          <p:spPr>
            <a:xfrm>
              <a:off x="10008704" y="606287"/>
              <a:ext cx="213989" cy="397565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EFEF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1600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6186FB-9FDA-85C6-9AA3-87B1EC460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593" y="3429000"/>
            <a:ext cx="4778154" cy="2712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C17672-AC83-75FE-8A9D-C68C1761F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3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5807" y="437340"/>
            <a:ext cx="3619814" cy="28806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856825-041E-4E54-23B2-4FA7EE3E3C07}"/>
              </a:ext>
            </a:extLst>
          </p:cNvPr>
          <p:cNvSpPr txBox="1"/>
          <p:nvPr/>
        </p:nvSpPr>
        <p:spPr>
          <a:xfrm>
            <a:off x="633619" y="737193"/>
            <a:ext cx="6097656" cy="10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solidFill>
                  <a:srgbClr val="FF6E20"/>
                </a:solidFill>
              </a:rPr>
              <a:t>Types of BLDC Motors </a:t>
            </a:r>
          </a:p>
          <a:p>
            <a:pPr>
              <a:lnSpc>
                <a:spcPct val="200000"/>
              </a:lnSpc>
            </a:pPr>
            <a:r>
              <a:rPr lang="en-IN" sz="1600" dirty="0" err="1"/>
              <a:t>Ather</a:t>
            </a:r>
            <a:r>
              <a:rPr lang="en-IN" sz="1600" dirty="0"/>
              <a:t> 450 In runner BLDC Motor</a:t>
            </a:r>
          </a:p>
        </p:txBody>
      </p:sp>
    </p:spTree>
    <p:extLst>
      <p:ext uri="{BB962C8B-B14F-4D97-AF65-F5344CB8AC3E}">
        <p14:creationId xmlns:p14="http://schemas.microsoft.com/office/powerpoint/2010/main" val="34116149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44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2025-02-13T08:38:26Z</dcterms:created>
  <dcterms:modified xsi:type="dcterms:W3CDTF">2025-03-25T06:25:35Z</dcterms:modified>
</cp:coreProperties>
</file>