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109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666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683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9452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29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53D0-1948-5982-8794-425F045F6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F93A8-742D-96C8-268A-C67C7A7EF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B1C1D-3587-8967-99DA-554EF963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EFF6-86E2-47C1-80D5-21E975DF18F5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342ED-5491-EB26-7A94-5554B0AA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C8B2C-3095-BF34-DBDE-4A55C6CE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8EE7-7198-4330-A61C-24E2E4BF4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8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339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B980BC-DCB9-FBE3-5852-D3ABF8BE59E3}"/>
              </a:ext>
            </a:extLst>
          </p:cNvPr>
          <p:cNvGrpSpPr/>
          <p:nvPr/>
        </p:nvGrpSpPr>
        <p:grpSpPr>
          <a:xfrm>
            <a:off x="5612983" y="1265255"/>
            <a:ext cx="5787443" cy="3711262"/>
            <a:chOff x="5235296" y="1394464"/>
            <a:chExt cx="5787443" cy="37112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253F4F0-9C62-C948-5E6F-42396CDC4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bright="1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383450" y="1394464"/>
              <a:ext cx="5639289" cy="371126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2E65C2-FB80-5E1B-1FB5-131E73CF0431}"/>
                </a:ext>
              </a:extLst>
            </p:cNvPr>
            <p:cNvSpPr/>
            <p:nvPr/>
          </p:nvSpPr>
          <p:spPr>
            <a:xfrm>
              <a:off x="5383450" y="2961860"/>
              <a:ext cx="619785" cy="278296"/>
            </a:xfrm>
            <a:prstGeom prst="rect">
              <a:avLst/>
            </a:prstGeom>
            <a:solidFill>
              <a:srgbClr val="FEFEFE"/>
            </a:solidFill>
            <a:ln>
              <a:solidFill>
                <a:srgbClr val="FEFEF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F0D7C0-A5B1-414D-B50C-48F9CAA5D1EF}"/>
                </a:ext>
              </a:extLst>
            </p:cNvPr>
            <p:cNvSpPr/>
            <p:nvPr/>
          </p:nvSpPr>
          <p:spPr>
            <a:xfrm rot="21020775">
              <a:off x="5383449" y="3755497"/>
              <a:ext cx="619785" cy="278296"/>
            </a:xfrm>
            <a:prstGeom prst="rect">
              <a:avLst/>
            </a:prstGeom>
            <a:solidFill>
              <a:srgbClr val="FEFEFE"/>
            </a:solidFill>
            <a:ln>
              <a:solidFill>
                <a:srgbClr val="FEFEF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AFD5272-9BF0-5C4A-A718-C475BFCE98FA}"/>
                </a:ext>
              </a:extLst>
            </p:cNvPr>
            <p:cNvSpPr/>
            <p:nvPr/>
          </p:nvSpPr>
          <p:spPr>
            <a:xfrm rot="239292">
              <a:off x="5235296" y="4806213"/>
              <a:ext cx="619785" cy="278296"/>
            </a:xfrm>
            <a:prstGeom prst="rect">
              <a:avLst/>
            </a:prstGeom>
            <a:solidFill>
              <a:srgbClr val="FEFEFE"/>
            </a:solidFill>
            <a:ln>
              <a:solidFill>
                <a:srgbClr val="FEFEF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9452599-C0E9-3525-1AC0-9B76D11C3DD8}"/>
              </a:ext>
            </a:extLst>
          </p:cNvPr>
          <p:cNvSpPr txBox="1"/>
          <p:nvPr/>
        </p:nvSpPr>
        <p:spPr>
          <a:xfrm>
            <a:off x="693255" y="1265255"/>
            <a:ext cx="5796920" cy="4057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Brushless DC Motor ( BLDC )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Reliable, Efficient and less noisy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Lighter than Brushed DC Motor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Brushes of DC motor wear out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BLDC Motor for reliability and operation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BLDC have permanent magnets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No commutator and brush arrangement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Maintenance free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High starting torque and high efficiency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Most preferred for electric vehicles </a:t>
            </a:r>
          </a:p>
        </p:txBody>
      </p:sp>
    </p:spTree>
    <p:extLst>
      <p:ext uri="{BB962C8B-B14F-4D97-AF65-F5344CB8AC3E}">
        <p14:creationId xmlns:p14="http://schemas.microsoft.com/office/powerpoint/2010/main" val="3303476528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6</TotalTime>
  <Words>51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GenAITheme3-whiteBG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4</cp:revision>
  <dcterms:created xsi:type="dcterms:W3CDTF">2025-02-13T08:12:49Z</dcterms:created>
  <dcterms:modified xsi:type="dcterms:W3CDTF">2025-03-25T06:27:26Z</dcterms:modified>
</cp:coreProperties>
</file>