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6F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645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94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155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7822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19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38A4-EFF0-10B6-729C-A60E18357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9DE5C-71DD-8295-AB8F-800EC2211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9B0A5-317C-4B90-33E0-E543EC9C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2C60-71A4-4089-AE39-A032D0E9E5E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2F140-3B47-1F13-411E-3F679717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C291-3337-0EA4-17F3-098E8D3FB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4496-1453-4DF6-B67B-87F6F61A7B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4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2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90CA8A-524A-05D5-6E4B-A7FE3F7F5096}"/>
              </a:ext>
            </a:extLst>
          </p:cNvPr>
          <p:cNvGrpSpPr/>
          <p:nvPr/>
        </p:nvGrpSpPr>
        <p:grpSpPr>
          <a:xfrm>
            <a:off x="5436705" y="1021052"/>
            <a:ext cx="5597788" cy="4458086"/>
            <a:chOff x="5377070" y="1011113"/>
            <a:chExt cx="5597788" cy="44580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977255-43E2-FEF4-B5FF-D62BC6A840B0}"/>
                </a:ext>
              </a:extLst>
            </p:cNvPr>
            <p:cNvGrpSpPr/>
            <p:nvPr/>
          </p:nvGrpSpPr>
          <p:grpSpPr>
            <a:xfrm>
              <a:off x="5377070" y="1011113"/>
              <a:ext cx="5597788" cy="4458086"/>
              <a:chOff x="5377070" y="1011113"/>
              <a:chExt cx="5597788" cy="4458086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6831ECB-EAD8-EA9E-4721-53EF315E4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50000"/>
                        </a14:imgEffect>
                        <a14:imgEffect>
                          <a14:brightnessContrast bright="1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510845" y="1011113"/>
                <a:ext cx="5464013" cy="4458086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521E0ED-D9A2-A79C-EBBB-57A44C6BF534}"/>
                  </a:ext>
                </a:extLst>
              </p:cNvPr>
              <p:cNvSpPr/>
              <p:nvPr/>
            </p:nvSpPr>
            <p:spPr>
              <a:xfrm rot="450846">
                <a:off x="5377070" y="3766931"/>
                <a:ext cx="629478" cy="159026"/>
              </a:xfrm>
              <a:prstGeom prst="rect">
                <a:avLst/>
              </a:prstGeom>
              <a:solidFill>
                <a:srgbClr val="F6F8FE"/>
              </a:solidFill>
              <a:ln>
                <a:solidFill>
                  <a:srgbClr val="F6F8F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EC9727-AA40-BC64-2D30-5C3C2ABFDED1}"/>
                </a:ext>
              </a:extLst>
            </p:cNvPr>
            <p:cNvSpPr/>
            <p:nvPr/>
          </p:nvSpPr>
          <p:spPr>
            <a:xfrm>
              <a:off x="5481027" y="3269974"/>
              <a:ext cx="159026" cy="268356"/>
            </a:xfrm>
            <a:prstGeom prst="rect">
              <a:avLst/>
            </a:prstGeom>
            <a:solidFill>
              <a:srgbClr val="F6F8FE"/>
            </a:solidFill>
            <a:ln>
              <a:solidFill>
                <a:srgbClr val="F6F8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07C8AAF-8B6C-9706-6F62-10F8C6A33D14}"/>
              </a:ext>
            </a:extLst>
          </p:cNvPr>
          <p:cNvSpPr txBox="1"/>
          <p:nvPr/>
        </p:nvSpPr>
        <p:spPr>
          <a:xfrm>
            <a:off x="474593" y="867588"/>
            <a:ext cx="6097656" cy="309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BLDC Motors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1. Out-runner BLDC Motor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Rotor is outside and stator is inside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Also called as Hub Motor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No external gear system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Less bulky vehicle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It eliminates space for mounting motor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• Preferred in electric cycle and two wheeler</a:t>
            </a:r>
          </a:p>
        </p:txBody>
      </p:sp>
    </p:spTree>
    <p:extLst>
      <p:ext uri="{BB962C8B-B14F-4D97-AF65-F5344CB8AC3E}">
        <p14:creationId xmlns:p14="http://schemas.microsoft.com/office/powerpoint/2010/main" val="118605882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</TotalTime>
  <Words>47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2025-02-13T08:15:46Z</dcterms:created>
  <dcterms:modified xsi:type="dcterms:W3CDTF">2025-03-25T06:27:11Z</dcterms:modified>
</cp:coreProperties>
</file>