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38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5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35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1903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42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F067-EE99-7724-42E9-4BEA7258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549F2-3516-49AB-1BA1-CA89666ED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1108-DCB8-312E-6A14-D60E937F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120-4E84-4789-9DAA-CDAD23D14D9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2FBF-2531-6A73-A550-776411C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C21B-F1FB-B0DB-61F5-5F795C85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5676-BC03-4168-965E-DA6AC61E4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05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B9B991-D422-B816-5B83-DC284EBD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Brushless DC Motor ( BLDC )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795AF-8954-9A56-4133-ABB0D774B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687" y="2250439"/>
            <a:ext cx="4740051" cy="2575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C293A-4335-9805-FFDB-12EDCD2E2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047" y="1985349"/>
            <a:ext cx="4587638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6992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Brushless DC Motor ( BLDC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2025-02-13T08:18:26Z</dcterms:created>
  <dcterms:modified xsi:type="dcterms:W3CDTF">2025-03-25T06:28:28Z</dcterms:modified>
</cp:coreProperties>
</file>