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537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362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192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1385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02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AC204-A541-94C0-59EE-3F026EA3F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EBAA5-81B1-DA61-3DB2-251718F77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F1B23-BC6B-5F4A-9DFB-A4194B48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EC7F-E64E-4AC7-A800-BF89BAF3C292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861E0-599C-3430-5969-342F1208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EF8B3-4D5D-AB3D-10AB-F103D549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A25C-5916-44CE-8698-16EAF3558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09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427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F39806-8A27-0916-CB10-38F9EFEA9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62808" y="830355"/>
            <a:ext cx="7666384" cy="51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7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120E04-9498-D921-C190-9E8EB9132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30377" y="367348"/>
            <a:ext cx="8131245" cy="53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63397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GenAITheme3-whiteBG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3</cp:revision>
  <dcterms:created xsi:type="dcterms:W3CDTF">2025-02-13T08:03:59Z</dcterms:created>
  <dcterms:modified xsi:type="dcterms:W3CDTF">2025-03-25T06:23:29Z</dcterms:modified>
</cp:coreProperties>
</file>