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511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95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4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413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FF67-4AA0-B1C7-A9C0-49AE2BCA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B93B5-21F5-2ED1-C2F1-C563E28A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B8AEE-6081-E723-99B5-CC80A013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72BF-67CF-4B1D-A503-4C035410F0C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BB58-1223-A483-C11C-F153CDC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1A4B-6508-C39B-BC78-502B9C74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DBA67-9669-43B3-9F71-E50D4736A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63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639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B6D4B9-65D9-AABB-004F-B498D2042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5205" y="950975"/>
            <a:ext cx="3139712" cy="4618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01B95-D732-EBD0-DC39-158B24994A4D}"/>
              </a:ext>
            </a:extLst>
          </p:cNvPr>
          <p:cNvSpPr txBox="1"/>
          <p:nvPr/>
        </p:nvSpPr>
        <p:spPr>
          <a:xfrm>
            <a:off x="1107083" y="950975"/>
            <a:ext cx="6496352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DC Motor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 starting torque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Widely used motor for traction application in the early1900s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Easy speed control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Withstand a sudden increase in load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 maintenance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Used in Indian railways </a:t>
            </a:r>
          </a:p>
        </p:txBody>
      </p:sp>
    </p:spTree>
    <p:extLst>
      <p:ext uri="{BB962C8B-B14F-4D97-AF65-F5344CB8AC3E}">
        <p14:creationId xmlns:p14="http://schemas.microsoft.com/office/powerpoint/2010/main" val="385931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A5F2-B0B8-FABC-4A0A-244921D2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DC Motors 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9D3BE-9731-224A-B930-864B10FB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75" y="2884123"/>
            <a:ext cx="8428450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8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E6F7C-7BA3-DE78-3BB0-311FD9BE0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0064" y="1630524"/>
            <a:ext cx="6591871" cy="35969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971362-6507-B753-63A6-14FD4EB5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DC Motors 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4ACBB-676C-C8E0-3165-A5705912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4069" y="827088"/>
            <a:ext cx="9243861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2A7CE7-246D-DCF8-EACB-34C13C9DC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1041" y="638708"/>
            <a:ext cx="8771380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5599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21</TotalTime>
  <Words>35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PowerPoint Presentation</vt:lpstr>
      <vt:lpstr>DC Motors </vt:lpstr>
      <vt:lpstr>DC Motors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2025-02-13T08:09:48Z</dcterms:created>
  <dcterms:modified xsi:type="dcterms:W3CDTF">2025-03-25T06:29:56Z</dcterms:modified>
</cp:coreProperties>
</file>