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257" r:id="rId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55" userDrawn="1">
          <p15:clr>
            <a:srgbClr val="A4A3A4"/>
          </p15:clr>
        </p15:guide>
        <p15:guide id="2" pos="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FFFFFF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>
        <p:guide orient="horz" pos="255"/>
        <p:guide pos="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834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191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7952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5168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998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C0D7-7443-F418-9C3E-CC83EB8D2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D6A25-E763-C129-87C3-F0D34FAFA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FF80E-145C-DEA4-39EE-9E0B13FE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1E5DF-C788-4427-8064-3B8493B80D3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33A07-30D7-C680-97C8-CB24EB36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1DBCB-AE2D-0A10-7DA3-1D2AF9A5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15415-63AA-4AF0-9731-67600B7947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12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549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F39837-335C-2C1B-4F72-D1CF0449D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787808" y="910735"/>
            <a:ext cx="3810330" cy="43209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347C96-3013-7285-CD0A-3D9F13400961}"/>
              </a:ext>
            </a:extLst>
          </p:cNvPr>
          <p:cNvSpPr txBox="1"/>
          <p:nvPr/>
        </p:nvSpPr>
        <p:spPr>
          <a:xfrm>
            <a:off x="593862" y="418166"/>
            <a:ext cx="7178537" cy="4063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800" dirty="0">
                <a:solidFill>
                  <a:srgbClr val="FF5900"/>
                </a:solidFill>
              </a:rPr>
              <a:t>Motors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What powers an Electric Car?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Built for power, speed and efficiency.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An electrical machine that converts electrical energy into mechanical energy.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They be powered by direct current (DC) sources, such as from batteries, motor vehicles or rectifiers, or by alternating current (AC) sources, such as a power grid, inverters or electrical generators.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They are magnetic drives. </a:t>
            </a:r>
          </a:p>
        </p:txBody>
      </p:sp>
    </p:spTree>
    <p:extLst>
      <p:ext uri="{BB962C8B-B14F-4D97-AF65-F5344CB8AC3E}">
        <p14:creationId xmlns:p14="http://schemas.microsoft.com/office/powerpoint/2010/main" val="1378960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EA333CE-51C6-3FC1-2409-A0E0CF2BE9CD}"/>
              </a:ext>
            </a:extLst>
          </p:cNvPr>
          <p:cNvGrpSpPr/>
          <p:nvPr/>
        </p:nvGrpSpPr>
        <p:grpSpPr>
          <a:xfrm>
            <a:off x="7098989" y="734291"/>
            <a:ext cx="4649063" cy="4892464"/>
            <a:chOff x="6959841" y="1082160"/>
            <a:chExt cx="4649063" cy="489246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09C8206-0234-D634-CEAC-DA9289E15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bright="1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959841" y="1082160"/>
              <a:ext cx="4633362" cy="489246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9FC049E-100B-0A6A-B405-96A6E9A83E5C}"/>
                </a:ext>
              </a:extLst>
            </p:cNvPr>
            <p:cNvSpPr/>
            <p:nvPr/>
          </p:nvSpPr>
          <p:spPr>
            <a:xfrm>
              <a:off x="11449878" y="2325757"/>
              <a:ext cx="159026" cy="566530"/>
            </a:xfrm>
            <a:prstGeom prst="rect">
              <a:avLst/>
            </a:prstGeom>
            <a:solidFill>
              <a:srgbClr val="FEFEFE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CA03D75-AE8D-F5B3-D9F9-CE3210FC8937}"/>
              </a:ext>
            </a:extLst>
          </p:cNvPr>
          <p:cNvSpPr txBox="1"/>
          <p:nvPr/>
        </p:nvSpPr>
        <p:spPr>
          <a:xfrm>
            <a:off x="593864" y="413200"/>
            <a:ext cx="6097656" cy="40575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5900"/>
                </a:solidFill>
              </a:rPr>
              <a:t>Why Electric Motors are better ? </a:t>
            </a:r>
          </a:p>
          <a:p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Few moving parts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Easier to maintain and cheaper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For adjusting speed, adjust the frequency of current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Speed range is from O to 20,000 RPM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No transmission required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Small in size, we can use 2 motors in once car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Full torque at 0 speed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No sound until the pedal is pressed to floor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More efficient that Internal combustion engines </a:t>
            </a:r>
          </a:p>
        </p:txBody>
      </p:sp>
    </p:spTree>
    <p:extLst>
      <p:ext uri="{BB962C8B-B14F-4D97-AF65-F5344CB8AC3E}">
        <p14:creationId xmlns:p14="http://schemas.microsoft.com/office/powerpoint/2010/main" val="266249598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22</TotalTime>
  <Words>138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GenAITheme3-whiteBG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2025-02-13T07:43:31Z</dcterms:created>
  <dcterms:modified xsi:type="dcterms:W3CDTF">2025-03-25T06:31:03Z</dcterms:modified>
</cp:coreProperties>
</file>