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orient="horz" pos="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>
        <p:guide pos="415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26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1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3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088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39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D00B-10BA-7157-49C2-E9010BC48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A1EDA-30C6-34B0-D89C-88095453C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0AF0-A6C8-1455-16C2-B978B1E3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D963-6309-0E80-1A8B-B218DD75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F6F7-88C8-03F0-3AEE-4BD16877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9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36119-9C93-C75B-4286-4626DFB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Induction Motor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7491E-BD8E-6D4D-613E-EF178F4F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77" y="1206186"/>
            <a:ext cx="8590755" cy="25396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      Understanding Rotating magnetic field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Wire carrying current produces magnetic field around 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wires connected to each other at 120 degrees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phase power supplied to them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Variation in AC current takes different orientation and RMF IS seen.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Rotational speed of magnetic field is known as Synchronous speed.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Place a loop and EMF will be produced which will rotate the loop. 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1F379-9B43-C937-31F3-2488F3A3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3372" y="1204134"/>
            <a:ext cx="3124471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07283-4BC0-E502-25BF-FC21A40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Induction Motor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073A9-48DB-F7C0-9DD3-4199D3A6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77" y="1206185"/>
            <a:ext cx="8352216" cy="2909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      Understanding Rotating magnetic field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Wire carrying current produces magnetic field around 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wires connected to each other at 120 degrees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phase power supplied to them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Variation in AC current takes different orientation and RMF is seen.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Rotational speed of magnetic field is known as Synchronous speed.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Place a loop and EMF will be produced which will rotate the loop.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36775-BDA3-6CE6-3B0D-87CB7284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6918" y="871211"/>
            <a:ext cx="321591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3223D9-B872-86DA-40E7-B820EC5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Working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E36FA-4ADA-FDCA-FC86-E911485A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77" y="1206186"/>
            <a:ext cx="7308607" cy="21703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Instead of loop we use squirrel cage rotor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Phase AC supply passes through stator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Rotating magnetic field is produced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Current will be induced in the bars and rotor will start to rotate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Electromagnetic induction takes place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Hence, called Induction motor</a:t>
            </a:r>
            <a:endParaRPr lang="en-IN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A81BCF-36C5-7513-14B4-E5F68C7CEFE4}"/>
              </a:ext>
            </a:extLst>
          </p:cNvPr>
          <p:cNvGrpSpPr/>
          <p:nvPr/>
        </p:nvGrpSpPr>
        <p:grpSpPr>
          <a:xfrm>
            <a:off x="7511694" y="1285696"/>
            <a:ext cx="3928278" cy="3429297"/>
            <a:chOff x="7772400" y="1644777"/>
            <a:chExt cx="3928278" cy="34292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D69FFF-1F6D-C3E0-1D18-D4DABBD9D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06521" y="1644777"/>
              <a:ext cx="3894157" cy="342929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C6A50-15AF-672E-9C88-7E4844377E9F}"/>
                </a:ext>
              </a:extLst>
            </p:cNvPr>
            <p:cNvSpPr/>
            <p:nvPr/>
          </p:nvSpPr>
          <p:spPr>
            <a:xfrm>
              <a:off x="7772400" y="2571750"/>
              <a:ext cx="526774" cy="648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7331470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177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Induction Motor </vt:lpstr>
      <vt:lpstr>Induction Motor</vt:lpstr>
      <vt:lpstr>Working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2025-02-13T08:45:51Z</dcterms:created>
  <dcterms:modified xsi:type="dcterms:W3CDTF">2025-03-25T06:34:42Z</dcterms:modified>
</cp:coreProperties>
</file>