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pos="415" userDrawn="1">
          <p15:clr>
            <a:srgbClr val="A4A3A4"/>
          </p15:clr>
        </p15:guide>
        <p15:guide id="2" orient="horz" pos="6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67"/>
      </p:cViewPr>
      <p:guideLst>
        <p:guide pos="415"/>
        <p:guide orient="horz" pos="6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987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610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4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9804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23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D8E4-ACBB-EECE-8A56-3FD0D0C3B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F57A6-9F34-6E52-B5D2-10009AC42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7FD79-6324-465C-FBEF-7450F036E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258A-066B-4B01-B35E-E5F14BE08207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50D27-3D38-5CDB-9B73-B46BE422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96C8B-6433-1132-8CC7-E6D20E8C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C7B2-D592-42A7-A652-10E5EBB25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87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975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F85D08-5587-91FA-E94D-F13E4B13C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87940" y="1172577"/>
            <a:ext cx="3482642" cy="1958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3A192C-EA42-2D63-32A2-2A427894F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3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95561" y="3131087"/>
            <a:ext cx="3475021" cy="21871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A80347-B8AE-3397-621B-34A9FB3456D6}"/>
              </a:ext>
            </a:extLst>
          </p:cNvPr>
          <p:cNvSpPr txBox="1"/>
          <p:nvPr/>
        </p:nvSpPr>
        <p:spPr>
          <a:xfrm>
            <a:off x="663438" y="1102643"/>
            <a:ext cx="6097656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What powers an Electric Car? 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Built for power, speed and efficiency.</a:t>
            </a:r>
          </a:p>
          <a:p>
            <a:r>
              <a:rPr lang="en-IN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An electrical machine that converts electrical energy into mechanical energy.</a:t>
            </a:r>
          </a:p>
          <a:p>
            <a:r>
              <a:rPr lang="en-IN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They be powered by direct current (DC) sources, such as from batteries, motor vehicles or rectifiers, or by alternating current (AC) sources, such as a power grid, inverters or electrical generators.</a:t>
            </a:r>
          </a:p>
          <a:p>
            <a:r>
              <a:rPr lang="en-IN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They are magnetic drives.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D024B-DB53-58DC-3C46-EFEBCB5F2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861774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Motors</a:t>
            </a:r>
            <a:br>
              <a:rPr lang="en-IN" sz="2800" dirty="0">
                <a:solidFill>
                  <a:srgbClr val="FF5900"/>
                </a:solidFill>
              </a:rPr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3521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FA1DE5-575E-9B22-2EC6-FFB4E1A11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1032" y="831705"/>
            <a:ext cx="4625741" cy="4618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67F753-D4E8-CD51-7E30-18D5900E4AC2}"/>
              </a:ext>
            </a:extLst>
          </p:cNvPr>
          <p:cNvSpPr txBox="1"/>
          <p:nvPr/>
        </p:nvSpPr>
        <p:spPr>
          <a:xfrm>
            <a:off x="673376" y="1103969"/>
            <a:ext cx="6097656" cy="3370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Few moving parts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Easier to maintain and cheaper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For adjusting speed, adjust the frequency of current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Speed range is from O to 20,000 RPM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No transmission required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Small in size, we can use 2 motors in once car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Full torque at O speed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No sound until the pedal is pressed to floor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More efficient that Internal combustion engines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51788-F212-1FC2-26E3-D8A012E4A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861774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Why Electric Motors are better ? </a:t>
            </a:r>
            <a:br>
              <a:rPr lang="en-IN" sz="2800" dirty="0">
                <a:solidFill>
                  <a:srgbClr val="FF5900"/>
                </a:solidFill>
              </a:rPr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11619529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8</TotalTime>
  <Words>143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GenAITheme3-whiteBG</vt:lpstr>
      <vt:lpstr>Motors </vt:lpstr>
      <vt:lpstr>Why Electric Motors are better 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3</cp:revision>
  <dcterms:created xsi:type="dcterms:W3CDTF">2025-02-13T07:58:36Z</dcterms:created>
  <dcterms:modified xsi:type="dcterms:W3CDTF">2025-03-25T06:37:56Z</dcterms:modified>
</cp:coreProperties>
</file>