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983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46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6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7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454-D315-3596-3EEB-43D235EC2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FF640-930C-8C0D-CDDA-79BCD963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032F-DFE9-0B46-C581-46F1577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2FEB-979D-1C75-0796-40CCEEC4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935C-CED5-E892-F59C-9EF11762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1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D605B-4F2C-2AEC-A67B-819FB74A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Permanent Magnet Synchronous Motor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56BC30-0248-EC5C-0B75-CF0146AD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315515"/>
            <a:ext cx="7795624" cy="2909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Advantages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Speed is constant irrespective of loads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Ability to control power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Mechanically more stable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High efficiency Disadvantages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Requires DC excitation if no permanent magnets used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Permanent magnets are expensive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Unless incoming supply frequency is adjusted, no possible way to adjust speed 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8C722-9446-27A5-16A3-526C245F4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2820" y="1582465"/>
            <a:ext cx="2705334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5174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Permanent Magnet Synchronous Motor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2025-02-13T08:53:29Z</dcterms:created>
  <dcterms:modified xsi:type="dcterms:W3CDTF">2025-03-25T06:38:47Z</dcterms:modified>
</cp:coreProperties>
</file>