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9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91091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0733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92088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2981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C2DFF-40DA-68A1-A0E6-9AC42BB17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00A63D-7811-41C3-1FF9-0E7C685EE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AD6A-04C8-8E58-CA03-5F1457F34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695C5-13E8-44BA-9443-F736360BEA5E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C773DE-9526-9E26-57F5-43544146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6708-156E-3DFC-90F3-6041F079A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68C2C-3E17-49AC-AA86-0D01BCC8F4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776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2017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20A779-E112-7EBD-AFDC-4916829A7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6293" y="1295289"/>
            <a:ext cx="5243014" cy="2552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064C40-89B2-6EDE-8CFF-AFE03556F456}"/>
              </a:ext>
            </a:extLst>
          </p:cNvPr>
          <p:cNvSpPr txBox="1"/>
          <p:nvPr/>
        </p:nvSpPr>
        <p:spPr>
          <a:xfrm>
            <a:off x="502693" y="805143"/>
            <a:ext cx="6097656" cy="3462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solidFill>
                  <a:srgbClr val="FF5900"/>
                </a:solidFill>
              </a:rPr>
              <a:t>Permanent Magnet Synchronous Motor </a:t>
            </a:r>
          </a:p>
          <a:p>
            <a:pPr>
              <a:lnSpc>
                <a:spcPct val="150000"/>
              </a:lnSpc>
            </a:pP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Similar to BLDC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High power density and efficiency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Best choice for Cars, Buses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Stiff competition to induction motors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Expensive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Many auto manufacturers uses PMSM like Ford Focus Electric, Nissan Leaf, MG ZS, Hyundai Kona and many more</a:t>
            </a:r>
          </a:p>
        </p:txBody>
      </p:sp>
    </p:spTree>
    <p:extLst>
      <p:ext uri="{BB962C8B-B14F-4D97-AF65-F5344CB8AC3E}">
        <p14:creationId xmlns:p14="http://schemas.microsoft.com/office/powerpoint/2010/main" val="2350156130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</TotalTime>
  <Words>46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GenAITheme3-whiteBG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2025-02-13T08:48:03Z</dcterms:created>
  <dcterms:modified xsi:type="dcterms:W3CDTF">2025-03-25T06:39:26Z</dcterms:modified>
</cp:coreProperties>
</file>