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3840"/>
        <p:guide orient="horz" pos="6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45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933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269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9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447-937F-96F9-9E29-9278DB5A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11377-80FD-B0F4-09F1-CA368A51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132A8-F68B-E854-0523-974C9A5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9C-9EE7-46C4-9BDC-C9966C8D2ED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6FAC-1984-C024-B125-0BF95EA5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405E-F62F-BB23-5DFB-3ACCDDB8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8965E-FF43-47F0-B254-AFA60CCADC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1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0B50D-0F2D-8F84-A5E4-247CFD0B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69" y="2759750"/>
            <a:ext cx="2613887" cy="2476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8F4B33-B37F-7B46-93AE-7D2E70288871}"/>
              </a:ext>
            </a:extLst>
          </p:cNvPr>
          <p:cNvSpPr txBox="1"/>
          <p:nvPr/>
        </p:nvSpPr>
        <p:spPr>
          <a:xfrm>
            <a:off x="723070" y="1105909"/>
            <a:ext cx="10090704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Rotor produces constant magnetic field and stator produces rotating magnetic field.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Field coil excited by 3 phase AC supply.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Rotating magnetic field is produced.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Rotor is a Permanent magnet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Opposite poles of rotating magnetic field and permanent magnet </a:t>
            </a:r>
            <a:r>
              <a:rPr lang="en-IN" sz="1600"/>
              <a:t>gets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mechanically </a:t>
            </a:r>
            <a:r>
              <a:rPr lang="en-IN" sz="1600" dirty="0"/>
              <a:t>locked. Synchronous speed can be derived by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Where, NS = speed of rotor in rpm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 = Frequency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P = Number of poles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216B97-39AC-83CD-422C-2D9F3FFCB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83" y="3481817"/>
            <a:ext cx="1196444" cy="510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244048-BA64-ABFC-0EFB-F5D49F43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Permanent Magnet Synchronous Motor 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089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DF487C-C8BD-DDB4-0E2E-6620BAA9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05" y="2500247"/>
            <a:ext cx="3177815" cy="245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8B45E-E743-F6B6-FFE6-EE7BB53188C6}"/>
              </a:ext>
            </a:extLst>
          </p:cNvPr>
          <p:cNvSpPr txBox="1"/>
          <p:nvPr/>
        </p:nvSpPr>
        <p:spPr>
          <a:xfrm>
            <a:off x="726212" y="1101213"/>
            <a:ext cx="1012850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Rotor produces constant magnetic field and stator produces rotating magnetic field.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Field coil excited by 3 phase AC supply.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Rotating magnetic field is produced.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Rotor is a Permanent magnet 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Opposite poles of rotating magnetic field and permanent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magnet gets mechanically locked. Synchronous speed can be derived by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Where, NS = speed of rotor in rpm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 = Frequency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P = Number of poles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4B7B9A-A423-FD5E-3599-063757128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53" y="3451173"/>
            <a:ext cx="1005927" cy="472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029FD-C5F8-B200-3916-CBE20403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Permanent Magnet Synchronous Motor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885124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150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Permanent Magnet Synchronous Motor  </vt:lpstr>
      <vt:lpstr>Permanent Magnet Synchronous Motor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2025-02-13T08:51:41Z</dcterms:created>
  <dcterms:modified xsi:type="dcterms:W3CDTF">2025-03-25T06:43:02Z</dcterms:modified>
</cp:coreProperties>
</file>