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34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1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4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6371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6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4513-9B7E-E713-2BC4-AA3336AB3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E08A-F971-ECB9-C505-7E7B62AE8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1A6-E41C-1118-3B71-D78B7953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A2D-7222-489C-9F6D-45A67308065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49AB-0814-4123-DE8B-8CF6F382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D19F-EB8B-EF6D-9950-717326E2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189C-A60D-428D-9B9D-5FE9BBF30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1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2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9E742-1DE5-074C-A051-94D5C2D4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318" y="660391"/>
            <a:ext cx="6205364" cy="770844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Automotive components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DAA04-FE05-9478-6602-A90E8CBE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554317"/>
            <a:ext cx="786452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CB1F-AAD9-3CCA-B586-B4A7CD4A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Electronics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1504A-9575-230C-44DE-A1A765BCB717}"/>
              </a:ext>
            </a:extLst>
          </p:cNvPr>
          <p:cNvSpPr txBox="1"/>
          <p:nvPr/>
        </p:nvSpPr>
        <p:spPr>
          <a:xfrm>
            <a:off x="761966" y="1038141"/>
            <a:ext cx="8501303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The electronics system takes care of a lot of different subsystems and integration of the various electro- mechanical systems.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electronics system is also used in automotive </a:t>
            </a:r>
            <a:r>
              <a:rPr lang="en-IN" sz="1600" dirty="0" err="1"/>
              <a:t>entertainmentsystems</a:t>
            </a: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majority of the electronics systems are used for control of various electro- mechanical components </a:t>
            </a:r>
          </a:p>
        </p:txBody>
      </p:sp>
    </p:spTree>
    <p:extLst>
      <p:ext uri="{BB962C8B-B14F-4D97-AF65-F5344CB8AC3E}">
        <p14:creationId xmlns:p14="http://schemas.microsoft.com/office/powerpoint/2010/main" val="296530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0F0A-04C6-5FDF-78ED-3C7B7CB8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Vehicle subsystems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C9EB-8C4A-1238-32E6-E41CD4750394}"/>
              </a:ext>
            </a:extLst>
          </p:cNvPr>
          <p:cNvSpPr txBox="1"/>
          <p:nvPr/>
        </p:nvSpPr>
        <p:spPr>
          <a:xfrm>
            <a:off x="761967" y="1290216"/>
            <a:ext cx="6097656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Chassis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Bodywork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PowerTrain</a:t>
            </a: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Suspension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Steering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Braking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Electronics system </a:t>
            </a:r>
          </a:p>
        </p:txBody>
      </p:sp>
    </p:spTree>
    <p:extLst>
      <p:ext uri="{BB962C8B-B14F-4D97-AF65-F5344CB8AC3E}">
        <p14:creationId xmlns:p14="http://schemas.microsoft.com/office/powerpoint/2010/main" val="209820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B974-FEEA-826A-F921-005ECD22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The vehicle chassis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18DC-7478-7195-CDCF-916CFA02EA88}"/>
              </a:ext>
            </a:extLst>
          </p:cNvPr>
          <p:cNvSpPr txBox="1"/>
          <p:nvPr/>
        </p:nvSpPr>
        <p:spPr>
          <a:xfrm>
            <a:off x="761966" y="1079549"/>
            <a:ext cx="8958503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The chassis of the vehicle Is that internal framework on which the various other different components of the vehicle will be attached thus forming the fundamental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framework of any vehicle.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1A0FC-784F-4569-3063-DEAB33C2AF10}"/>
              </a:ext>
            </a:extLst>
          </p:cNvPr>
          <p:cNvSpPr txBox="1"/>
          <p:nvPr/>
        </p:nvSpPr>
        <p:spPr>
          <a:xfrm>
            <a:off x="761966" y="2453870"/>
            <a:ext cx="609765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 not the entire car body!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Forms the base of the entire vehicle!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Needs to have very high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strength and rigidity!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9A699-3489-08AE-5FB9-9D84ED24B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1217" y="2049660"/>
            <a:ext cx="5204911" cy="27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5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84C9-5925-EE54-9C2E-56CA8F85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Bodywork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C33F-0449-4EC3-3076-97C2A0C9B60F}"/>
              </a:ext>
            </a:extLst>
          </p:cNvPr>
          <p:cNvSpPr txBox="1"/>
          <p:nvPr/>
        </p:nvSpPr>
        <p:spPr>
          <a:xfrm>
            <a:off x="761966" y="1127948"/>
            <a:ext cx="94355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Is the outer covering of the vehicle which takes care of a number of non-operational aspects.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40142-A19C-598E-0F33-1B967579E1FB}"/>
              </a:ext>
            </a:extLst>
          </p:cNvPr>
          <p:cNvSpPr txBox="1"/>
          <p:nvPr/>
        </p:nvSpPr>
        <p:spPr>
          <a:xfrm>
            <a:off x="761966" y="1859339"/>
            <a:ext cx="609765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body work takes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Care of the aesthetic appeal.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body work takes care of the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/>
              <a:t>Aerodynam</a:t>
            </a:r>
            <a:r>
              <a:rPr lang="en-IN" sz="1600" dirty="0"/>
              <a:t> </a:t>
            </a:r>
            <a:r>
              <a:rPr lang="en-IN" sz="1600" dirty="0" err="1"/>
              <a:t>ics</a:t>
            </a:r>
            <a:r>
              <a:rPr lang="en-IN" sz="1600" dirty="0"/>
              <a:t> of the vehicle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F1160E-BA16-F483-01E6-09737602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61" y="1655583"/>
            <a:ext cx="5311600" cy="255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92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184D-17CF-821D-3E60-4D800752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 err="1">
                <a:solidFill>
                  <a:srgbClr val="FF5900"/>
                </a:solidFill>
              </a:rPr>
              <a:t>PowerTrain</a:t>
            </a:r>
            <a:r>
              <a:rPr lang="en-IN" sz="2800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BC184-195E-CA39-1D69-4A91497A7E50}"/>
              </a:ext>
            </a:extLst>
          </p:cNvPr>
          <p:cNvSpPr txBox="1"/>
          <p:nvPr/>
        </p:nvSpPr>
        <p:spPr>
          <a:xfrm>
            <a:off x="761967" y="1028343"/>
            <a:ext cx="5118652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Is responsible for the transmission of the power from the power unit to the wheels of the vehicle. It consists of a large number of different components.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main component is the power unit which delivers the power to be used.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engine is the power unit followed by a number of other transmission components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13B64-847C-ADD3-CA9E-7BA449CB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rcRect l="4656" t="10040" r="3585" b="5381"/>
          <a:stretch/>
        </p:blipFill>
        <p:spPr>
          <a:xfrm>
            <a:off x="6205331" y="1294832"/>
            <a:ext cx="5118652" cy="236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EBE7-8D6B-8DF4-E1E0-003EFD4D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 err="1">
                <a:solidFill>
                  <a:srgbClr val="FF5900"/>
                </a:solidFill>
              </a:rPr>
              <a:t>PowerTrain</a:t>
            </a:r>
            <a:r>
              <a:rPr lang="en-IN" sz="2800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8603A-AEB9-BA06-72DF-CAD7E23DC4ED}"/>
              </a:ext>
            </a:extLst>
          </p:cNvPr>
          <p:cNvSpPr txBox="1"/>
          <p:nvPr/>
        </p:nvSpPr>
        <p:spPr>
          <a:xfrm>
            <a:off x="761968" y="910371"/>
            <a:ext cx="8054042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Main components of the Power Train system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Power Unit or engine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The power unit which is mostly the engine or battery for the vehicle is the one which delivers the power to drive and run the vehicle.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Transmission shafts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Transmission shafts deliver the power from the power units to the gear boxes and ultimately to the wheels of the vehicle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Gearbox and differentials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The gearbox is responsible for reducing or increasing the torque or RPM of the transmissions shafts as and when needed.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Axles and joints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The axles are responsible for transmitting power from the gearbox to the wheels and joints are used for transmitting power between different shafts and the axles. </a:t>
            </a:r>
          </a:p>
        </p:txBody>
      </p:sp>
    </p:spTree>
    <p:extLst>
      <p:ext uri="{BB962C8B-B14F-4D97-AF65-F5344CB8AC3E}">
        <p14:creationId xmlns:p14="http://schemas.microsoft.com/office/powerpoint/2010/main" val="131603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9141-2F63-848C-DF8E-9A5B8ECC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 err="1">
                <a:solidFill>
                  <a:srgbClr val="FF5900"/>
                </a:solidFill>
              </a:rPr>
              <a:t>PowerTrain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38F1E-D111-901E-D01D-5A9F5EE51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67" y="1284754"/>
            <a:ext cx="2377646" cy="1569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586A2-573D-319B-B755-85C691ACA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3323" y="1284754"/>
            <a:ext cx="2568163" cy="1493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76A32-5558-7864-0061-F8B7458C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5196" y="1291479"/>
            <a:ext cx="3063505" cy="1280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5F016-9EE0-F179-6FD5-6144DEB2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2974" y="3638888"/>
            <a:ext cx="2522439" cy="157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CE5762-720A-4D07-060A-0B3A2E230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279864"/>
            <a:ext cx="3093988" cy="268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6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99A4-8351-DA82-211D-1590CDB5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Braking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172B6-760A-53DF-F8EF-E7C8AD0D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9088" y="1157961"/>
            <a:ext cx="4595258" cy="261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7E610-32CF-474A-2435-743D4F10E041}"/>
              </a:ext>
            </a:extLst>
          </p:cNvPr>
          <p:cNvSpPr txBox="1"/>
          <p:nvPr/>
        </p:nvSpPr>
        <p:spPr>
          <a:xfrm>
            <a:off x="761967" y="979826"/>
            <a:ext cx="8093798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The braking is responsible for providing the stopping forces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which can make sure that the vehicle does not undergo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any accidents or risky dynamics.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braking system also consists of a number of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smaller components which are assembled together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braking system also govern the dynamics of a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vehicle in certain situations. </a:t>
            </a:r>
          </a:p>
        </p:txBody>
      </p:sp>
    </p:spTree>
    <p:extLst>
      <p:ext uri="{BB962C8B-B14F-4D97-AF65-F5344CB8AC3E}">
        <p14:creationId xmlns:p14="http://schemas.microsoft.com/office/powerpoint/2010/main" val="10537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F3CD-9053-E085-19B0-A93125F2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Braking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46637-DBD4-AE78-B1F4-F892B963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92" t="6836" r="6554"/>
          <a:stretch/>
        </p:blipFill>
        <p:spPr>
          <a:xfrm>
            <a:off x="1423450" y="3718977"/>
            <a:ext cx="3148550" cy="1760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FFD38-CD03-50C3-FF19-C992D601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24" y="1400673"/>
            <a:ext cx="2522439" cy="139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48A1-EB5A-49CC-4E5A-C5249E7C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89" y="1499742"/>
            <a:ext cx="2682472" cy="1295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6CF70-8E35-71FB-C8A4-D279014C9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1833" y="3718977"/>
            <a:ext cx="3048264" cy="1806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08853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28</TotalTime>
  <Words>395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Automotive components </vt:lpstr>
      <vt:lpstr>Vehicle subsystems </vt:lpstr>
      <vt:lpstr>The vehicle chassis </vt:lpstr>
      <vt:lpstr>Bodywork</vt:lpstr>
      <vt:lpstr>PowerTrain </vt:lpstr>
      <vt:lpstr>PowerTrain </vt:lpstr>
      <vt:lpstr>PowerTrain</vt:lpstr>
      <vt:lpstr>Braking System</vt:lpstr>
      <vt:lpstr>Braking System</vt:lpstr>
      <vt:lpstr>Electronics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2025-02-13T09:26:05Z</dcterms:created>
  <dcterms:modified xsi:type="dcterms:W3CDTF">2025-03-25T07:04:37Z</dcterms:modified>
</cp:coreProperties>
</file>