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10229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963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854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776733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1785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BF4A9-53DD-F275-D126-F91A2BA0D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11CED-3355-8FF9-AD9A-CF94B9088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B200C-411E-F121-0824-89878B755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74CD-0FBF-4CBE-892E-1AAE0668E586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59B48-F89C-273E-725E-448B171A5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8130B-CAA3-3B8E-8A88-D3B9D4D95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4CEA3-26CE-48E7-839F-7DA24EFF9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146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9750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EFCE99-306D-9812-1C86-55E0E58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dirty="0">
                <a:solidFill>
                  <a:srgbClr val="FF5900"/>
                </a:solidFill>
              </a:rPr>
              <a:t>The Benefits of Battery Management Systems </a:t>
            </a:r>
            <a:endParaRPr lang="en-IN" sz="2800" dirty="0">
              <a:solidFill>
                <a:srgbClr val="FF59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7DCA3E-DBF5-A903-66E0-AA1612A71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7656476" cy="1801006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Functional Safety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Life Span and Reliability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Performance and Range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Diagnostics, Data Collection, and External Communication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Cost Reduction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435950934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2</TotalTime>
  <Words>25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GenAITheme3-whiteBG</vt:lpstr>
      <vt:lpstr>The Benefits of Battery Management Systems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dell</cp:lastModifiedBy>
  <cp:revision>3</cp:revision>
  <dcterms:created xsi:type="dcterms:W3CDTF">2025-02-12T12:37:04Z</dcterms:created>
  <dcterms:modified xsi:type="dcterms:W3CDTF">2025-03-22T10:01:25Z</dcterms:modified>
</cp:coreProperties>
</file>