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673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33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26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4043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260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434C-33B1-FA1F-B526-AF3476488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8E191-0192-3F03-36A2-43030D57C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E373E-D79C-4A3D-739E-BCF347B2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250-5A29-4F7E-9E5D-051DC39FE312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40AD5-C0B7-A0F1-BAB5-242136DD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78870-D820-6E41-1455-0BA6E342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2AF5-2B17-45FB-B0A0-6E00C28155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17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274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B9762D-7210-438E-B5E7-43D4200B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Battery Management Systems Functions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1039E3-953D-4F65-5C8A-9CB2C714E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7033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Monitoring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Protection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Charging and Discharging Management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Communication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Diagnosis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dirty="0"/>
              <a:t>Data Management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C3A740-DB14-89CC-2E82-36D891BB935D}"/>
              </a:ext>
            </a:extLst>
          </p:cNvPr>
          <p:cNvGrpSpPr/>
          <p:nvPr/>
        </p:nvGrpSpPr>
        <p:grpSpPr>
          <a:xfrm>
            <a:off x="5179949" y="1434783"/>
            <a:ext cx="5484738" cy="2998069"/>
            <a:chOff x="5179949" y="1434783"/>
            <a:chExt cx="5484738" cy="29980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F4B6BBF-11CF-2170-8C83-CCDC5C035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9949" y="1638546"/>
              <a:ext cx="5272070" cy="279430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4213C8-2D27-5798-1774-273D46879A90}"/>
                </a:ext>
              </a:extLst>
            </p:cNvPr>
            <p:cNvSpPr/>
            <p:nvPr/>
          </p:nvSpPr>
          <p:spPr>
            <a:xfrm>
              <a:off x="10227365" y="1434783"/>
              <a:ext cx="437322" cy="4308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0026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955E-27A7-63EF-29CF-4595FBDB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Battery Management Systems Functions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D4A04-917A-6AFF-DF79-34A0F8246064}"/>
              </a:ext>
            </a:extLst>
          </p:cNvPr>
          <p:cNvSpPr txBox="1"/>
          <p:nvPr/>
        </p:nvSpPr>
        <p:spPr>
          <a:xfrm>
            <a:off x="761966" y="1299507"/>
            <a:ext cx="5241269" cy="22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1. Monitoring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Monitoring battery pack voltage, current, cell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voltage,temperature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isolation etc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Overvoltage and Overcurrent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Isolation of central Battery System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Temperature Control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019164-319D-F552-1FEE-6E04DC988F0E}"/>
              </a:ext>
            </a:extLst>
          </p:cNvPr>
          <p:cNvGrpSpPr/>
          <p:nvPr/>
        </p:nvGrpSpPr>
        <p:grpSpPr>
          <a:xfrm>
            <a:off x="5838156" y="1538522"/>
            <a:ext cx="5044877" cy="2530059"/>
            <a:chOff x="5838156" y="2266438"/>
            <a:chExt cx="5044877" cy="25300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BE65D0-497E-CDD8-DF98-ADB600915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8156" y="2266438"/>
              <a:ext cx="5044877" cy="253005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0C2248-D415-8F98-8095-AE4EA7018505}"/>
                </a:ext>
              </a:extLst>
            </p:cNvPr>
            <p:cNvSpPr/>
            <p:nvPr/>
          </p:nvSpPr>
          <p:spPr>
            <a:xfrm>
              <a:off x="5838156" y="4234070"/>
              <a:ext cx="542766" cy="40750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2039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AA67-B754-DF04-6E53-CAA44956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Battery Management Systems Functions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85D5A-9EEA-5607-B9E3-7F2944E25181}"/>
              </a:ext>
            </a:extLst>
          </p:cNvPr>
          <p:cNvSpPr txBox="1"/>
          <p:nvPr/>
        </p:nvSpPr>
        <p:spPr>
          <a:xfrm>
            <a:off x="761967" y="1371421"/>
            <a:ext cx="6097656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2. Protection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protection against any battery system hazards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detecting the operating mode, setting fault criteria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Protection from external events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EA7EE7-E108-98DD-646A-1B2D3FD4F9F5}"/>
              </a:ext>
            </a:extLst>
          </p:cNvPr>
          <p:cNvGrpSpPr/>
          <p:nvPr/>
        </p:nvGrpSpPr>
        <p:grpSpPr>
          <a:xfrm>
            <a:off x="5838156" y="1538522"/>
            <a:ext cx="5044877" cy="2530059"/>
            <a:chOff x="5838156" y="2266438"/>
            <a:chExt cx="5044877" cy="25300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FA59C9-09C9-D57A-6549-ADA1934D9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8156" y="2266438"/>
              <a:ext cx="5044877" cy="253005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43E00A-59A7-A477-6BF6-622A04488D6A}"/>
                </a:ext>
              </a:extLst>
            </p:cNvPr>
            <p:cNvSpPr/>
            <p:nvPr/>
          </p:nvSpPr>
          <p:spPr>
            <a:xfrm>
              <a:off x="5838156" y="4234070"/>
              <a:ext cx="542766" cy="40750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4644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05BBB2-F415-E38D-BF7D-CB83F45E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Battery Management Systems Functions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1C9517-2D8E-5C45-F353-9BA5BA635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4118146" cy="1924116"/>
          </a:xfrm>
        </p:spPr>
        <p:txBody>
          <a:bodyPr/>
          <a:lstStyle/>
          <a:p>
            <a:r>
              <a:rPr lang="en-US" sz="1600" b="1" dirty="0"/>
              <a:t>3. Charging and Discharging Management </a:t>
            </a:r>
          </a:p>
          <a:p>
            <a:endParaRPr lang="en-US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state of charge (SOC)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control the charger current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turn on/off active switches between the pack and load/charger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conduct active and passive balancing 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0D771-FB27-A7D3-0969-C3B32741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842" y="1601789"/>
            <a:ext cx="4639747" cy="23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6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44E6A7-69A8-2968-3709-3AE3AC26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Battery Management Systems Functions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4A89B-CA27-4C5D-AE36-500AD45E9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308324"/>
          </a:xfrm>
        </p:spPr>
        <p:txBody>
          <a:bodyPr/>
          <a:lstStyle/>
          <a:p>
            <a:r>
              <a:rPr lang="en-US" sz="1600" b="1" dirty="0"/>
              <a:t>4. Communications </a:t>
            </a:r>
          </a:p>
          <a:p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between internal and external BMS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BMS and the primary system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For the change in working strategy according to the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battery's performance </a:t>
            </a:r>
          </a:p>
          <a:p>
            <a:endParaRPr lang="en-IN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5635D1-8ACB-3584-D152-4DDA1172F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842" y="1601789"/>
            <a:ext cx="4639747" cy="23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9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1B3C-975D-544A-6179-CC607094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Battery Management Systems Functions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1DFA1-084D-8544-7E41-92A6806E3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5396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/>
              <a:t>5. Diagnosis 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Prediction of Depth of Discharge (DOD)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State of Charge (SOC)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Remaining Useful Life (RUL)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Available Energy, Charging Time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Detection of any faults 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561EB-47A1-9CEA-2DD7-C6051B38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6144"/>
            <a:ext cx="3914648" cy="27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5446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24</TotalTime>
  <Words>172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GenAITheme3-whiteBG</vt:lpstr>
      <vt:lpstr>Battery Management Systems Functions </vt:lpstr>
      <vt:lpstr>Battery Management Systems Functions </vt:lpstr>
      <vt:lpstr>Battery Management Systems Functions </vt:lpstr>
      <vt:lpstr>Battery Management Systems Functions </vt:lpstr>
      <vt:lpstr>Battery Management Systems Functions </vt:lpstr>
      <vt:lpstr>Battery Management Systems Functions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5</cp:revision>
  <dcterms:created xsi:type="dcterms:W3CDTF">2025-02-12T12:16:20Z</dcterms:created>
  <dcterms:modified xsi:type="dcterms:W3CDTF">2025-03-22T10:10:10Z</dcterms:modified>
</cp:coreProperties>
</file>